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07" r:id="rId29"/>
    <p:sldId id="429" r:id="rId30"/>
    <p:sldId id="430" r:id="rId31"/>
    <p:sldId id="408" r:id="rId32"/>
    <p:sldId id="431" r:id="rId33"/>
    <p:sldId id="409" r:id="rId34"/>
    <p:sldId id="432" r:id="rId35"/>
    <p:sldId id="433" r:id="rId36"/>
    <p:sldId id="435" r:id="rId37"/>
    <p:sldId id="410" r:id="rId38"/>
    <p:sldId id="436" r:id="rId39"/>
    <p:sldId id="411" r:id="rId40"/>
    <p:sldId id="439" r:id="rId41"/>
    <p:sldId id="440" r:id="rId42"/>
    <p:sldId id="437" r:id="rId43"/>
    <p:sldId id="441" r:id="rId44"/>
    <p:sldId id="450" r:id="rId45"/>
    <p:sldId id="451" r:id="rId46"/>
    <p:sldId id="452" r:id="rId47"/>
    <p:sldId id="453" r:id="rId48"/>
    <p:sldId id="454" r:id="rId49"/>
    <p:sldId id="455" r:id="rId50"/>
    <p:sldId id="457" r:id="rId51"/>
    <p:sldId id="413" r:id="rId52"/>
    <p:sldId id="307" r:id="rId53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2014/12/11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</a:t>
            </a:r>
            <a:r>
              <a:rPr lang="zh-TW" altLang="en-US" dirty="0" smtClean="0"/>
              <a:t>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 dirty="0"/>
              <a:t>不改明就直接按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</a:t>
            </a:r>
            <a:r>
              <a:rPr lang="zh-TW" altLang="en-US" dirty="0" smtClean="0"/>
              <a:t>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</a:t>
            </a:r>
            <a:r>
              <a:rPr lang="zh-TW" altLang="en-US" dirty="0" smtClean="0"/>
              <a:t>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</a:t>
            </a:r>
            <a:r>
              <a:rPr lang="zh-TW" altLang="en-US" dirty="0" smtClean="0"/>
              <a:t>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</a:t>
            </a:r>
            <a:r>
              <a:rPr lang="zh-TW" altLang="en-US" dirty="0" smtClean="0"/>
              <a:t>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儲存空間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</a:t>
            </a:r>
            <a:r>
              <a:rPr lang="zh-TW" altLang="en-US" dirty="0" smtClean="0"/>
              <a:t>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</a:t>
            </a:r>
            <a:r>
              <a:rPr lang="zh-TW" altLang="en-US" dirty="0" smtClean="0"/>
              <a:t>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</a:t>
            </a:r>
            <a:r>
              <a:rPr lang="zh-TW" altLang="en-US" dirty="0" smtClean="0"/>
              <a:t>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</a:t>
            </a:r>
            <a:r>
              <a:rPr lang="en-US" altLang="zh-TW" dirty="0" err="1"/>
              <a:t>sprac</a:t>
            </a:r>
            <a:r>
              <a:rPr lang="zh-TW" altLang="en-US" dirty="0"/>
              <a:t>主機遠端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  <a:endParaRPr lang="en-US" altLang="zh-TW" sz="2000" dirty="0" smtClean="0">
              <a:hlinkClick r:id="rId2"/>
            </a:endParaRP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</a:t>
            </a:r>
            <a:r>
              <a:rPr lang="en-US" altLang="zh-TW" sz="2000" dirty="0" smtClean="0">
                <a:hlinkClick r:id="rId2"/>
              </a:rPr>
              <a:t>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</a:t>
            </a:r>
            <a:r>
              <a:rPr lang="en-US" altLang="zh-TW" sz="2000" dirty="0" smtClean="0">
                <a:hlinkClick r:id="rId3"/>
              </a:rPr>
              <a:t>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2014/12/11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52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2014/12/11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8904</TotalTime>
  <Words>4440</Words>
  <Application>Microsoft Office PowerPoint</Application>
  <PresentationFormat>如螢幕大小 (4:3)</PresentationFormat>
  <Paragraphs>1122</Paragraphs>
  <Slides>52</Slides>
  <Notes>49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778</cp:revision>
  <cp:lastPrinted>2014-12-08T07:42:10Z</cp:lastPrinted>
  <dcterms:created xsi:type="dcterms:W3CDTF">2004-12-08T08:18:40Z</dcterms:created>
  <dcterms:modified xsi:type="dcterms:W3CDTF">2014-12-11T06:04:20Z</dcterms:modified>
</cp:coreProperties>
</file>