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63" r:id="rId29"/>
    <p:sldId id="407" r:id="rId30"/>
    <p:sldId id="429" r:id="rId31"/>
    <p:sldId id="459" r:id="rId32"/>
    <p:sldId id="460" r:id="rId33"/>
    <p:sldId id="430" r:id="rId34"/>
    <p:sldId id="408" r:id="rId35"/>
    <p:sldId id="462" r:id="rId36"/>
    <p:sldId id="431" r:id="rId37"/>
    <p:sldId id="464" r:id="rId38"/>
    <p:sldId id="409" r:id="rId39"/>
    <p:sldId id="432" r:id="rId40"/>
    <p:sldId id="433" r:id="rId41"/>
    <p:sldId id="435" r:id="rId42"/>
    <p:sldId id="465" r:id="rId43"/>
    <p:sldId id="410" r:id="rId44"/>
    <p:sldId id="436" r:id="rId45"/>
    <p:sldId id="411" r:id="rId46"/>
    <p:sldId id="439" r:id="rId47"/>
    <p:sldId id="440" r:id="rId48"/>
    <p:sldId id="437" r:id="rId49"/>
    <p:sldId id="466" r:id="rId50"/>
    <p:sldId id="441" r:id="rId51"/>
    <p:sldId id="450" r:id="rId52"/>
    <p:sldId id="451" r:id="rId53"/>
    <p:sldId id="452" r:id="rId54"/>
    <p:sldId id="453" r:id="rId55"/>
    <p:sldId id="454" r:id="rId56"/>
    <p:sldId id="455" r:id="rId57"/>
    <p:sldId id="457" r:id="rId58"/>
    <p:sldId id="413" r:id="rId59"/>
    <p:sldId id="307" r:id="rId60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127" autoAdjust="0"/>
  </p:normalViewPr>
  <p:slideViewPr>
    <p:cSldViewPr>
      <p:cViewPr varScale="1">
        <p:scale>
          <a:sx n="104" d="100"/>
          <a:sy n="104" d="100"/>
        </p:scale>
        <p:origin x="2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6592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78348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38809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622636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2014/12/16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59801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>
                          <a:effectLst/>
                        </a:rPr>
                        <a:t>10:30~11:00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smtClean="0">
                          <a:effectLst/>
                        </a:rPr>
                        <a:t>11:00~12:00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/>
              <a:t>不</a:t>
            </a:r>
            <a:r>
              <a:rPr lang="zh-TW" altLang="en-US" sz="1400" smtClean="0"/>
              <a:t>改名就</a:t>
            </a:r>
            <a:r>
              <a:rPr lang="zh-TW" altLang="en-US" sz="1400" dirty="0"/>
              <a:t>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透過虛擬主機</a:t>
            </a:r>
            <a:r>
              <a:rPr lang="en-US" altLang="zh-TW" dirty="0" smtClean="0"/>
              <a:t>(ubuntu14.04)</a:t>
            </a:r>
            <a:r>
              <a:rPr lang="zh-TW" altLang="en-US" dirty="0" smtClean="0"/>
              <a:t>遠端連線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2014/12/16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59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9573</TotalTime>
  <Words>4995</Words>
  <Application>Microsoft Office PowerPoint</Application>
  <PresentationFormat>如螢幕大小 (4:3)</PresentationFormat>
  <Paragraphs>1269</Paragraphs>
  <Slides>59</Slides>
  <Notes>56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70" baseType="lpstr">
      <vt:lpstr>細明體</vt:lpstr>
      <vt:lpstr>新細明體</vt:lpstr>
      <vt:lpstr>標楷體</vt:lpstr>
      <vt:lpstr>Arial</vt:lpstr>
      <vt:lpstr>Calibri</vt:lpstr>
      <vt:lpstr>Segoe UI</vt:lpstr>
      <vt:lpstr>Tahoma</vt:lpstr>
      <vt:lpstr>Times New Roman</vt:lpstr>
      <vt:lpstr>Trebuchet MS</vt:lpstr>
      <vt:lpstr>Wingdings</vt:lpstr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7.取得IP</vt:lpstr>
      <vt:lpstr>7.取得IP</vt:lpstr>
      <vt:lpstr>8.設定防火牆</vt:lpstr>
      <vt:lpstr>8.設定防火牆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root</cp:lastModifiedBy>
  <cp:revision>792</cp:revision>
  <cp:lastPrinted>2014-12-08T07:42:10Z</cp:lastPrinted>
  <dcterms:created xsi:type="dcterms:W3CDTF">2004-12-08T08:18:40Z</dcterms:created>
  <dcterms:modified xsi:type="dcterms:W3CDTF">2014-12-16T00:42:00Z</dcterms:modified>
</cp:coreProperties>
</file>