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  <p:sldMasterId id="2147483900" r:id="rId2"/>
    <p:sldMasterId id="2147483912" r:id="rId3"/>
    <p:sldMasterId id="2147484056" r:id="rId4"/>
    <p:sldMasterId id="2147484068" r:id="rId5"/>
    <p:sldMasterId id="2147484142" r:id="rId6"/>
  </p:sldMasterIdLst>
  <p:notesMasterIdLst>
    <p:notesMasterId r:id="rId42"/>
  </p:notesMasterIdLst>
  <p:sldIdLst>
    <p:sldId id="302" r:id="rId7"/>
    <p:sldId id="303" r:id="rId8"/>
    <p:sldId id="310" r:id="rId9"/>
    <p:sldId id="311" r:id="rId10"/>
    <p:sldId id="312" r:id="rId11"/>
    <p:sldId id="313" r:id="rId12"/>
    <p:sldId id="315" r:id="rId13"/>
    <p:sldId id="314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4" r:id="rId22"/>
    <p:sldId id="326" r:id="rId23"/>
    <p:sldId id="328" r:id="rId24"/>
    <p:sldId id="329" r:id="rId25"/>
    <p:sldId id="330" r:id="rId26"/>
    <p:sldId id="331" r:id="rId27"/>
    <p:sldId id="323" r:id="rId28"/>
    <p:sldId id="332" r:id="rId29"/>
    <p:sldId id="304" r:id="rId30"/>
    <p:sldId id="305" r:id="rId31"/>
    <p:sldId id="306" r:id="rId32"/>
    <p:sldId id="307" r:id="rId33"/>
    <p:sldId id="308" r:id="rId34"/>
    <p:sldId id="309" r:id="rId35"/>
    <p:sldId id="333" r:id="rId36"/>
    <p:sldId id="336" r:id="rId37"/>
    <p:sldId id="334" r:id="rId38"/>
    <p:sldId id="335" r:id="rId39"/>
    <p:sldId id="337" r:id="rId40"/>
    <p:sldId id="338" r:id="rId4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66FF"/>
    <a:srgbClr val="FF9900"/>
    <a:srgbClr val="FF9966"/>
    <a:srgbClr val="FFCC00"/>
    <a:srgbClr val="FFFFCC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58B9C-F852-4BDB-8641-233348A858D8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32471-F563-44D2-BED8-4EBB1DD184B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32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33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34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35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1981200"/>
            <a:ext cx="63246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37DA7-ED6B-47EA-B164-5BF80000EF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ABC0E-B72C-4971-8C32-78962ED097A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5792-4FC9-45D0-86E7-6ABB110747E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26A27-933D-44F2-ADE2-EDC4CED98DC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1F2A7-E98B-48DC-BAC6-4988196D7AB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FB6CF-9114-4FC7-9EF5-8AF43F3929A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17386-D84A-4633-A55C-C765B130FB0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BC5FE-F87E-453F-9FE0-7B9AD82902A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0DC47-3F84-4507-ABCC-273143461CD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1BA79-59D9-4E92-B5F1-6A64D553319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F5DBA-2376-49D2-8EC7-4E9A53CA5A8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a typeface="新細明體" charset="-120"/>
              </a:defRPr>
            </a:lvl1pPr>
          </a:lstStyle>
          <a:p>
            <a:fld id="{55954D3D-1393-4A1B-85E4-15B5CC344ED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8143932" cy="3286148"/>
          </a:xfrm>
          <a:ln w="44450" cmpd="sng"/>
        </p:spPr>
        <p:txBody>
          <a:bodyPr/>
          <a:lstStyle/>
          <a:p>
            <a:pPr algn="ctr"/>
            <a: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PHP + </a:t>
            </a:r>
            <a:r>
              <a:rPr lang="en-US" altLang="zh-TW" sz="6800" b="1" dirty="0" err="1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MySQL</a:t>
            </a:r>
            <a: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/>
            </a:r>
            <a:b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Introduction</a:t>
            </a:r>
            <a:br>
              <a:rPr lang="en-US" altLang="zh-TW" sz="4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24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/>
            </a:r>
            <a:br>
              <a:rPr lang="en-US" altLang="zh-TW" sz="24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3200" b="1" dirty="0" smtClean="0">
                <a:ln w="22225"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w Cen MT" pitchFamily="34" charset="0"/>
                <a:ea typeface="cwTeX 粗黑體" pitchFamily="49" charset="2"/>
              </a:rPr>
              <a:t>Part 3 @ 5, March 2009</a:t>
            </a:r>
            <a:endParaRPr lang="zh-TW" altLang="en-US" sz="3200" b="1" dirty="0">
              <a:ln w="22225"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w Cen MT" pitchFamily="34" charset="0"/>
              <a:ea typeface="cwTeX 粗黑體" pitchFamily="49" charset="2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1406" y="5857892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w Cen MT" pitchFamily="34" charset="0"/>
                <a:ea typeface="cwTeX 粗黑體" pitchFamily="49" charset="2"/>
              </a:rPr>
              <a:t>Jessee@CSIE100A</a:t>
            </a:r>
            <a:endParaRPr lang="zh-TW" altLang="en-US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w Cen MT" pitchFamily="34" charset="0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lnSpcReduction="10000"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先宣告出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= array();</a:t>
            </a:r>
            <a:r>
              <a:rPr lang="en-US" altLang="zh-TW" sz="32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即可任意操作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[0]="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1";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[1]="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2";</a:t>
            </a:r>
          </a:p>
          <a:p>
            <a:endParaRPr lang="en-US" altLang="zh-TW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['a']="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以字元為索引的值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1";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['b']="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以字元為索引的值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2";</a:t>
            </a:r>
          </a:p>
          <a:p>
            <a:endParaRPr lang="en-US" altLang="zh-TW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['index1']="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以字串為索引的值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1";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['index2']="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以字串為索引的值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2";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if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判斷式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跟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完全一樣！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=1;</a:t>
            </a:r>
          </a:p>
          <a:p>
            <a:pPr>
              <a:buNone/>
            </a:pPr>
            <a:endParaRPr lang="en-US" altLang="zh-TW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if(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==3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){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echo 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"$</a:t>
            </a:r>
            <a:r>
              <a:rPr lang="en-US" altLang="zh-TW" sz="3200" dirty="0" err="1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zh-TW" altLang="en-US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變數的值為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3"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}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else{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echo 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"$</a:t>
            </a:r>
            <a:r>
              <a:rPr lang="en-US" altLang="zh-TW" sz="3200" dirty="0" err="1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zh-TW" altLang="en-US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變數的值不為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3"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}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for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迴圈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(1)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跟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完全一樣！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for(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=0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&lt;10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++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{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 echo 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zh-TW" altLang="en-US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這是第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zh-TW" altLang="en-US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個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}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for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迴圈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(2)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跟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完全一樣！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var_arr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= array();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for(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=0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&lt;10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++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{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 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var_arr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] = 2 * 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}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while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迴圈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lnSpcReduction="10000"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跟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完全一樣！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=0;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while(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&lt;10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){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 echo 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zh-TW" altLang="en-US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這是第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zh-TW" altLang="en-US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個</a:t>
            </a:r>
            <a:r>
              <a:rPr lang="en-US" altLang="zh-TW" sz="32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 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++;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}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9.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複習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 –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資料庫連結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MySQL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是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...!?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論壇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留言板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網誌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等內容，或者是</a:t>
            </a:r>
            <a:r>
              <a:rPr lang="zh-TW" altLang="en-US" sz="40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使用者資料表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，都透過資料庫作管理。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資料庫像是一種</a:t>
            </a:r>
            <a:r>
              <a:rPr lang="zh-TW" altLang="en-US" sz="44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大型陣列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是一種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平台上最常使用的資料庫。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MySQL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也有自己的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"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程式碼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"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643966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最常用的包括：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選擇、插入、刪除</a:t>
            </a:r>
            <a:endParaRPr lang="en-US" altLang="zh-TW" sz="4800" dirty="0" smtClean="0">
              <a:solidFill>
                <a:srgbClr val="00CC0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SELECT * FROM `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資料表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WHERE 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條件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INSERT INTO `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資料表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(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欄位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1, 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欄位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2…) VALUES ('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1', '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2'…);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DELETE FROM `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資料表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WHERE 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條件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進階版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phpMyAdmin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643966" cy="4929221"/>
          </a:xfrm>
        </p:spPr>
        <p:txBody>
          <a:bodyPr>
            <a:normAutofit/>
          </a:bodyPr>
          <a:lstStyle/>
          <a:p>
            <a:r>
              <a:rPr lang="en-US" altLang="zh-TW" sz="3200" dirty="0" err="1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phpMyAdmin</a:t>
            </a:r>
            <a:r>
              <a:rPr lang="zh-TW" altLang="en-US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可用來管理</a:t>
            </a:r>
            <a:r>
              <a:rPr lang="en-US" altLang="zh-TW" sz="3200" dirty="0" err="1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資料庫</a:t>
            </a:r>
            <a:r>
              <a:rPr lang="en-US" altLang="zh-TW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這樣就不用使用</a:t>
            </a:r>
            <a:r>
              <a:rPr lang="en-US" altLang="zh-TW" sz="3200" dirty="0" err="1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的文字模式，或者背一大堆語法</a:t>
            </a:r>
            <a:r>
              <a:rPr lang="en-US" altLang="zh-TW" sz="32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…)</a:t>
            </a:r>
            <a:endParaRPr lang="en-US" altLang="zh-TW" sz="3200" dirty="0" smtClean="0">
              <a:solidFill>
                <a:srgbClr val="0066FF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程式碼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!?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MySQL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程式碼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?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兩種系統都有自己的程式碼或語法；但是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和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相容性極佳，所以可以彼此溝通沒問題！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itchFamily="34" charset="0"/>
                <a:ea typeface="cwTeX 粗黑體" pitchFamily="49" charset="2"/>
              </a:rPr>
              <a:t>Introduction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itchFamily="34" charset="0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2"/>
          </a:xfrm>
        </p:spPr>
        <p:txBody>
          <a:bodyPr/>
          <a:lstStyle/>
          <a:p>
            <a:pPr algn="just"/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8.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複習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1 –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變數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/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流程控制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pPr algn="just"/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9.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複習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2 –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資料庫連結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pPr algn="just"/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10.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留言板實做 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–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規劃</a:t>
            </a:r>
            <a:r>
              <a:rPr lang="en-US" altLang="zh-TW" sz="24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MySQL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欄位部份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pPr algn="just"/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11.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留言板實做 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– PHP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部份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  <a:sym typeface="Wingdings" pitchFamily="2" charset="2"/>
              </a:rPr>
              <a:t>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  <a:sym typeface="Wingdings" pitchFamily="2" charset="2"/>
              </a:rPr>
              <a:t>初始化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  <a:sym typeface="Wingdings" pitchFamily="2" charset="2"/>
              </a:rPr>
              <a:t>MySQL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初始化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：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 = 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mysql_connect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('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localhost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 '</a:t>
            </a:r>
            <a:r>
              <a:rPr lang="zh-TW" altLang="en-US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帳號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 '</a:t>
            </a:r>
            <a:r>
              <a:rPr lang="zh-TW" altLang="en-US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密碼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$db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是一把將資料庫打開的鑰匙，其中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localhost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代表連到這台機器的資料庫。</a:t>
            </a:r>
            <a:endParaRPr lang="en-US" altLang="zh-TW" sz="24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mysql_select_db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gbook_db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", $db);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用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這把鑰匙，把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gbook_db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這個資料庫打開</a:t>
            </a:r>
            <a:endParaRPr lang="en-US" altLang="zh-TW" sz="24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使用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mysql_query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()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存取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初始化完成後，透過</a:t>
            </a:r>
            <a:r>
              <a:rPr lang="en-US" altLang="zh-TW" sz="40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mysql_query</a:t>
            </a:r>
            <a:r>
              <a:rPr lang="en-US" altLang="zh-TW" sz="40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函數，即可下達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語法。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回傳結果再用</a:t>
            </a:r>
            <a:r>
              <a:rPr lang="en-US" altLang="zh-TW" sz="40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mysql_fetch_array</a:t>
            </a:r>
            <a:r>
              <a:rPr lang="en-US" altLang="zh-TW" sz="40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函數，即可包成</a:t>
            </a:r>
            <a:r>
              <a:rPr lang="zh-TW" altLang="en-US" sz="44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陣列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，便於在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中使用。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10.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留言板實做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/>
            </a:r>
            <a:b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	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規劃</a:t>
            </a:r>
            <a:r>
              <a:rPr lang="en-US" altLang="zh-TW" sz="4800" b="1" dirty="0" err="1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MySQL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欄位部份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留言板的資料表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留言板資料庫，至少需要</a:t>
            </a: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一個資料表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，以儲存所有的留言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需要的欄位有：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44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名字、日期、留言內容</a:t>
            </a:r>
            <a:r>
              <a:rPr lang="en-US" altLang="zh-TW" sz="44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11.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留言板實做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/>
            </a:r>
            <a:b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	PHP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部份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留言板「顯示留言」的步驟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連結至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B.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自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中選出對應的資料庫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選取出所有的資料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D.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將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的結果包裝成陣列以供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使用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E.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最後將陣列輸出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留言板「顯示留言」的步驟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連結至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B.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自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中選出對應的資料庫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 = 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mysql_connect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('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localhost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 '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帳號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 '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密碼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$db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是一把將資料庫打開的鑰匙，其中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localhost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代表連到這台機器的資料庫。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mysql_select_db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gbook_db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", $db);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用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這把鑰匙，把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gbook_db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這個資料庫打開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留言板「顯示留言」的步驟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選取出所有的資料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$source = 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mysql_query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("SELECT * FROM `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ORDER BY `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datetime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DESC")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將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$source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變數視為資料來源，此語法的執行結果：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1.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從「</a:t>
            </a:r>
            <a:r>
              <a:rPr lang="en-US" altLang="zh-TW" sz="2400" b="1" u="sng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」這個資料表選取資料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2.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每一筆資料都要選取「</a:t>
            </a:r>
            <a:r>
              <a:rPr lang="zh-TW" altLang="en-US" sz="2400" u="sng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所有的欄位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」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(*)</a:t>
            </a:r>
            <a:b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3.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依照「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datetime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」這個欄位作降冪排列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(DESC)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留言板「顯示留言」的步驟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D.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將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的結果包裝成陣列以供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使用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$array2D = array(); 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宣告成陣列變數以備用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while($array1D = 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mysql_fetch_array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($source))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{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</a:t>
            </a:r>
            <a:r>
              <a:rPr lang="en-US" altLang="zh-TW" sz="16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$array1D['</a:t>
            </a:r>
            <a:r>
              <a:rPr lang="en-US" altLang="zh-TW" sz="16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datetime</a:t>
            </a:r>
            <a:r>
              <a:rPr lang="en-US" altLang="zh-TW" sz="16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 = </a:t>
            </a:r>
            <a:r>
              <a:rPr lang="en-US" altLang="zh-TW" sz="1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date("</a:t>
            </a:r>
            <a:r>
              <a:rPr lang="en-US" altLang="zh-TW" sz="16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Y-m-d H:i:s</a:t>
            </a:r>
            <a:r>
              <a:rPr lang="en-US" altLang="zh-TW" sz="1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", </a:t>
            </a:r>
            <a:r>
              <a:rPr lang="en-US" altLang="zh-TW" sz="16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$array1D['</a:t>
            </a:r>
            <a:r>
              <a:rPr lang="en-US" altLang="zh-TW" sz="16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datetime</a:t>
            </a:r>
            <a:r>
              <a:rPr lang="en-US" altLang="zh-TW" sz="16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</a:t>
            </a:r>
            <a:r>
              <a:rPr lang="en-US" altLang="zh-TW" sz="1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</a:t>
            </a:r>
            <a:r>
              <a:rPr lang="en-US" altLang="zh-TW" sz="16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轉換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datetime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原本的秒數變成看得懂的時間</a:t>
            </a:r>
            <a:endParaRPr lang="en-US" altLang="zh-TW" sz="24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array_push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($array2D, $array1D);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將處理好的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array1D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推入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array2D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}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留言板「顯示留言」的步驟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E.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最後將陣列輸出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for(</a:t>
            </a:r>
            <a:r>
              <a:rPr lang="en-US" altLang="zh-TW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=0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2400" b="1" u="sng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&lt; count</a:t>
            </a:r>
            <a:r>
              <a:rPr lang="en-US" altLang="zh-TW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($array2D)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24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24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++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{</a:t>
            </a:r>
          </a:p>
          <a:p>
            <a:pPr>
              <a:buNone/>
            </a:pP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 echo "</a:t>
            </a:r>
            <a:r>
              <a:rPr lang="zh-TW" altLang="en-US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姓名：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".</a:t>
            </a:r>
            <a:r>
              <a:rPr lang="en-US" altLang="zh-TW" sz="2000" b="1" u="sng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$array2D[$</a:t>
            </a:r>
            <a:r>
              <a:rPr lang="en-US" altLang="zh-TW" sz="2000" b="1" u="sng" dirty="0" err="1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2000" b="1" u="sng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]['username']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."&lt;</a:t>
            </a:r>
            <a:r>
              <a:rPr lang="en-US" altLang="zh-TW" sz="20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br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/&gt;";</a:t>
            </a:r>
          </a:p>
          <a:p>
            <a:pPr>
              <a:buNone/>
            </a:pP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 echo "</a:t>
            </a:r>
            <a:r>
              <a:rPr lang="zh-TW" altLang="en-US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日期：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".</a:t>
            </a:r>
            <a:r>
              <a:rPr lang="en-US" altLang="zh-TW" sz="2000" b="1" u="sng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$array2D[$</a:t>
            </a:r>
            <a:r>
              <a:rPr lang="en-US" altLang="zh-TW" sz="2000" b="1" u="sng" dirty="0" err="1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2000" b="1" u="sng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]['</a:t>
            </a:r>
            <a:r>
              <a:rPr lang="en-US" altLang="zh-TW" sz="2000" b="1" u="sng" dirty="0" err="1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datetime</a:t>
            </a:r>
            <a:r>
              <a:rPr lang="en-US" altLang="zh-TW" sz="2000" b="1" u="sng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."&lt;</a:t>
            </a:r>
            <a:r>
              <a:rPr lang="en-US" altLang="zh-TW" sz="20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br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/&gt;";</a:t>
            </a:r>
          </a:p>
          <a:p>
            <a:pPr>
              <a:buNone/>
            </a:pP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   echo "</a:t>
            </a:r>
            <a:r>
              <a:rPr lang="zh-TW" altLang="en-US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內容：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".</a:t>
            </a:r>
            <a:r>
              <a:rPr lang="en-US" altLang="zh-TW" sz="2000" b="1" u="sng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$array2D[$</a:t>
            </a:r>
            <a:r>
              <a:rPr lang="en-US" altLang="zh-TW" sz="2000" b="1" u="sng" dirty="0" err="1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2000" b="1" u="sng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]['contents']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."&lt;</a:t>
            </a:r>
            <a:r>
              <a:rPr lang="en-US" altLang="zh-TW" sz="20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br</a:t>
            </a:r>
            <a:r>
              <a:rPr lang="en-US" altLang="zh-TW" sz="2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/&gt;";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}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8.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複習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1 –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變數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/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流程控制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如何寫入？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依靠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HTML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表單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並以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POST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方式傳送欄位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Dreamweaver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插入 </a:t>
            </a:r>
            <a:r>
              <a:rPr lang="en-US" altLang="zh-TW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 </a:t>
            </a: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表單</a:t>
            </a:r>
            <a:endParaRPr lang="en-US" altLang="zh-TW" sz="4400" dirty="0" smtClean="0">
              <a:solidFill>
                <a:srgbClr val="00CC0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如何寫入？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&lt;form action="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save.php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 method="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post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"&gt;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...</a:t>
            </a:r>
            <a:r>
              <a:rPr lang="zh-TW" altLang="en-US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欄位擺在這邊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...</a:t>
            </a:r>
          </a:p>
          <a:p>
            <a:pPr>
              <a:buNone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&lt;/form&gt;</a:t>
            </a:r>
            <a:endParaRPr lang="en-US" altLang="zh-TW" sz="4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如何寫入？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範例：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&lt;input type="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text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 name="</a:t>
            </a:r>
            <a:r>
              <a:rPr lang="en-US" altLang="zh-TW" sz="32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input_username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 /&gt;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textarea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name="</a:t>
            </a:r>
            <a:r>
              <a:rPr lang="en-US" altLang="zh-TW" sz="32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contents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"&gt;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&lt;/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textarea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&gt;</a:t>
            </a:r>
            <a:endParaRPr lang="en-US" altLang="zh-TW" sz="4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如何寫入？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gbook.php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裡面此時就會有兩個欄位可以使用，最後可以丟到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save.php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之中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save.php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就要負責處理這兩個欄位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 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寫入資料庫</a:t>
            </a:r>
            <a:endParaRPr lang="en-US" altLang="zh-TW" sz="48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如何寫入？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48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sz="48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 = </a:t>
            </a:r>
            <a:r>
              <a:rPr lang="en-US" altLang="zh-TW" sz="48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mysql_connect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('</a:t>
            </a:r>
            <a:r>
              <a:rPr lang="en-US" altLang="zh-TW" sz="4800" b="1" u="sng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localhost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 '</a:t>
            </a:r>
            <a:r>
              <a:rPr lang="zh-TW" altLang="en-US" sz="48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帳號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 '</a:t>
            </a:r>
            <a:r>
              <a:rPr lang="zh-TW" altLang="en-US" sz="48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密碼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');</a:t>
            </a:r>
          </a:p>
          <a:p>
            <a:pPr>
              <a:buNone/>
            </a:pPr>
            <a:r>
              <a:rPr lang="en-US" altLang="zh-TW" sz="48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mysql_select_db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</a:t>
            </a:r>
            <a:r>
              <a:rPr lang="zh-TW" altLang="en-US" sz="48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資料庫名稱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", $db);</a:t>
            </a:r>
          </a:p>
          <a:p>
            <a:pPr>
              <a:buNone/>
            </a:pPr>
            <a:r>
              <a:rPr lang="en-US" altLang="zh-TW" sz="48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mysql_query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("SET NAMES utf8");</a:t>
            </a:r>
          </a:p>
          <a:p>
            <a:pPr>
              <a:buNone/>
            </a:pPr>
            <a:endParaRPr lang="en-US" altLang="zh-TW" sz="48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48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mysql_query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("INSERT INTO `</a:t>
            </a:r>
            <a:r>
              <a:rPr lang="en-US" altLang="zh-TW" sz="4800" b="1" u="sng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messages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</a:t>
            </a:r>
            <a:b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en-US" altLang="zh-TW" sz="48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`username`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, </a:t>
            </a:r>
            <a:r>
              <a:rPr lang="en-US" altLang="zh-TW" sz="48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</a:t>
            </a:r>
            <a:r>
              <a:rPr lang="en-US" altLang="zh-TW" sz="4800" dirty="0" err="1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datetime</a:t>
            </a:r>
            <a:r>
              <a:rPr lang="en-US" altLang="zh-TW" sz="48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, </a:t>
            </a:r>
            <a:r>
              <a:rPr lang="en-US" altLang="zh-TW" sz="48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`contents`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 </a:t>
            </a:r>
            <a:b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VALUES </a:t>
            </a:r>
            <a:b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('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101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48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$_POST['username']</a:t>
            </a:r>
            <a:r>
              <a:rPr lang="en-US" altLang="zh-TW" sz="9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</a:t>
            </a:r>
            <a:b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'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9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48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mktime</a:t>
            </a:r>
            <a:r>
              <a:rPr lang="en-US" altLang="zh-TW" sz="48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()</a:t>
            </a:r>
            <a:r>
              <a:rPr lang="en-US" altLang="zh-TW" sz="9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',</a:t>
            </a:r>
            <a:b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'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9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48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$_POST['contents']</a:t>
            </a:r>
            <a:r>
              <a:rPr lang="en-US" altLang="zh-TW" sz="9600" dirty="0" smtClean="0">
                <a:solidFill>
                  <a:srgbClr val="0066FF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48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')");</a:t>
            </a:r>
          </a:p>
          <a:p>
            <a:pPr>
              <a:buNone/>
            </a:pPr>
            <a:endParaRPr lang="en-US" altLang="zh-TW" sz="48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header("Refresh: 2; URL=gbook.php");</a:t>
            </a:r>
          </a:p>
          <a:p>
            <a:pPr>
              <a:buNone/>
            </a:pPr>
            <a:r>
              <a:rPr lang="en-US" altLang="zh-TW" sz="48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所以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…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留言板結束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~</a:t>
            </a:r>
            <a:endParaRPr lang="en-US" altLang="zh-TW" sz="4800" dirty="0" smtClean="0">
              <a:solidFill>
                <a:srgbClr val="00CC0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寫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之前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安裝好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AppServ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，並記下自己設定的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root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密碼，以便讓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控制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400" b="1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http://0rz.tw/2d4Z6</a:t>
            </a:r>
          </a:p>
          <a:p>
            <a:pPr marL="514350" indent="-514350">
              <a:buAutoNum type="arabicPeriod"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選擇一個自己上手的網頁編輯器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Dreamweaver CS3</a:t>
            </a:r>
            <a:r>
              <a:rPr lang="zh-TW" altLang="en-US" sz="32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en-US" altLang="zh-TW" sz="32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Notepad++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000100" y="4929198"/>
            <a:ext cx="7500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b="1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http://in1.ncu.cc/~965002025/</a:t>
            </a:r>
            <a:br>
              <a:rPr lang="en-US" altLang="zh-TW" sz="3200" b="1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b="1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	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csieinfo_backup.exe</a:t>
            </a:r>
            <a:r>
              <a:rPr lang="en-US" altLang="zh-TW" sz="2800" b="1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2800" b="1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b="1" dirty="0" smtClean="0">
                <a:solidFill>
                  <a:schemeClr val="bg1">
                    <a:lumMod val="65000"/>
                  </a:schemeClr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b="1" dirty="0" smtClean="0">
                <a:solidFill>
                  <a:schemeClr val="bg1">
                    <a:lumMod val="65000"/>
                  </a:schemeClr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密碼：</a:t>
            </a:r>
            <a:r>
              <a:rPr lang="en-US" altLang="zh-TW" sz="3200" b="1" dirty="0" err="1" smtClean="0">
                <a:solidFill>
                  <a:schemeClr val="bg1">
                    <a:lumMod val="65000"/>
                  </a:schemeClr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csieinfo</a:t>
            </a:r>
            <a:r>
              <a:rPr lang="en-US" altLang="zh-TW" sz="3200" b="1" dirty="0" smtClean="0">
                <a:solidFill>
                  <a:schemeClr val="bg1">
                    <a:lumMod val="65000"/>
                  </a:schemeClr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</a:t>
            </a:r>
            <a:endParaRPr lang="zh-TW" altLang="en-US" sz="3200" b="1" dirty="0">
              <a:solidFill>
                <a:schemeClr val="bg1">
                  <a:lumMod val="65000"/>
                </a:schemeClr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AppServ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可以視為快速架站包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安裝好之後：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</a:t>
            </a:r>
            <a:r>
              <a:rPr lang="en-US" altLang="zh-TW" sz="4400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http://</a:t>
            </a:r>
            <a:r>
              <a:rPr lang="zh-TW" altLang="en-US" sz="4400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你的</a:t>
            </a:r>
            <a:r>
              <a:rPr lang="en-US" altLang="zh-TW" sz="4400" u="sng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IP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就是一個網站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寫好的網頁或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檔需放置於以下資料夾：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</a:t>
            </a:r>
            <a:r>
              <a:rPr lang="en-US" altLang="zh-TW" sz="3200" b="1" u="sng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C:\AppServ\www\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例如，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www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資料夾下有一個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test.php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，則：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</a:t>
            </a:r>
            <a:r>
              <a:rPr lang="en-US" altLang="zh-TW" sz="3200" b="1" u="sng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http:// </a:t>
            </a:r>
            <a:r>
              <a:rPr lang="zh-TW" altLang="en-US" sz="3200" b="1" u="sng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你的</a:t>
            </a:r>
            <a:r>
              <a:rPr lang="en-US" altLang="zh-TW" sz="3200" b="1" u="sng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IP /test.php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會顯示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test.php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的執行結果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AppServ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 -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phpMyAdmin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若要管理資料庫，請進入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</a:t>
            </a:r>
            <a:r>
              <a:rPr lang="en-US" altLang="zh-TW" sz="3200" b="1" u="sng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http:// </a:t>
            </a:r>
            <a:r>
              <a:rPr lang="zh-TW" altLang="en-US" sz="3200" b="1" u="sng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你的</a:t>
            </a:r>
            <a:r>
              <a:rPr lang="en-US" altLang="zh-TW" sz="3200" b="1" u="sng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IP /</a:t>
            </a:r>
            <a:r>
              <a:rPr lang="en-US" altLang="zh-TW" sz="3200" b="1" u="sng" dirty="0" err="1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phpMyAdmin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即可管理資料庫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帳號是</a:t>
            </a:r>
            <a:r>
              <a:rPr lang="en-US" altLang="zh-TW" sz="4400" b="1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root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密碼則是</a:t>
            </a:r>
            <a:r>
              <a:rPr lang="zh-TW" altLang="en-US" sz="44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安裝</a:t>
            </a:r>
            <a:r>
              <a:rPr lang="en-US" altLang="zh-TW" sz="4400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AppServ</a:t>
            </a:r>
            <a:r>
              <a:rPr lang="zh-TW" altLang="en-US" sz="44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時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所設定的那組密碼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初始化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開頭「</a:t>
            </a:r>
            <a:r>
              <a:rPr lang="en-US" altLang="zh-TW" sz="40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4000" dirty="0" err="1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」，結尾「</a:t>
            </a:r>
            <a:r>
              <a:rPr lang="en-US" altLang="zh-TW" sz="40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」，穿插在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HTML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語法中即可。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變數要加</a:t>
            </a:r>
            <a:r>
              <a:rPr lang="en-US" altLang="zh-TW" sz="4000" dirty="0" smtClean="0">
                <a:solidFill>
                  <a:srgbClr val="FF00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符號，其餘命名方式和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英文、數字、底線組合，首字不可為數字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變數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不用宣告，不需型態，沒有指標，直接使用；只要記得開頭的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符號即可。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40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var_num</a:t>
            </a:r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= 1 + 3 + 5 + 7;</a:t>
            </a:r>
          </a:p>
          <a:p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40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str</a:t>
            </a:r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= "</a:t>
            </a:r>
            <a:r>
              <a:rPr lang="zh-TW" altLang="en-US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這是一個字串</a:t>
            </a:r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";</a:t>
            </a:r>
          </a:p>
          <a:p>
            <a:pPr>
              <a:buNone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– echo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lnSpcReduction="10000"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可直接印出字串或變數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echo 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一般字串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";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印出鎖死的字串</a:t>
            </a:r>
          </a:p>
          <a:p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echo 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		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印出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zh-TW" altLang="en-US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這個變數</a:t>
            </a:r>
          </a:p>
          <a:p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echo </a:t>
            </a:r>
            <a:r>
              <a:rPr lang="en-US" altLang="zh-TW" sz="3200" dirty="0" smtClean="0">
                <a:solidFill>
                  <a:srgbClr val="0070C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zh-TW" altLang="en-US" sz="3200" dirty="0" smtClean="0">
                <a:solidFill>
                  <a:srgbClr val="0070C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字串</a:t>
            </a:r>
            <a:r>
              <a:rPr lang="en-US" altLang="zh-TW" sz="3200" dirty="0" smtClean="0">
                <a:solidFill>
                  <a:srgbClr val="0070C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</a:t>
            </a:r>
            <a:r>
              <a:rPr lang="en-US" altLang="zh-TW" sz="44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  <a:b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字串和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zh-TW" altLang="en-US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的組合</a:t>
            </a:r>
            <a:endParaRPr lang="en-US" altLang="zh-TW" sz="32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zh-TW" altLang="en-US" sz="32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echo $var1."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字串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1".$var2."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字串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2";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ue strands design template">
  <a:themeElements>
    <a:clrScheme name="Office 佈景主題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Office 佈景主題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佈景主題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</Template>
  <TotalTime>4954</TotalTime>
  <Words>1574</Words>
  <Application>Microsoft Office PowerPoint</Application>
  <PresentationFormat>如螢幕大小 (4:3)</PresentationFormat>
  <Paragraphs>402</Paragraphs>
  <Slides>35</Slides>
  <Notes>29</Notes>
  <HiddenSlides>0</HiddenSlides>
  <MMClips>0</MMClips>
  <ScaleCrop>false</ScaleCrop>
  <HeadingPairs>
    <vt:vector size="4" baseType="variant">
      <vt:variant>
        <vt:lpstr>佈景主題</vt:lpstr>
      </vt:variant>
      <vt:variant>
        <vt:i4>6</vt:i4>
      </vt:variant>
      <vt:variant>
        <vt:lpstr>投影片標題</vt:lpstr>
      </vt:variant>
      <vt:variant>
        <vt:i4>35</vt:i4>
      </vt:variant>
    </vt:vector>
  </HeadingPairs>
  <TitlesOfParts>
    <vt:vector size="41" baseType="lpstr">
      <vt:lpstr>Default Design</vt:lpstr>
      <vt:lpstr>WritingDesignTemplate</vt:lpstr>
      <vt:lpstr>1_WritingDesignTemplate</vt:lpstr>
      <vt:lpstr>Blue strands design template</vt:lpstr>
      <vt:lpstr>1_Custom Design</vt:lpstr>
      <vt:lpstr>1_Default Design</vt:lpstr>
      <vt:lpstr>PHP + MySQL Introduction  Part 3 @ 5, March 2009</vt:lpstr>
      <vt:lpstr>Introduction</vt:lpstr>
      <vt:lpstr>8. 複習1 – 變數/流程控制</vt:lpstr>
      <vt:lpstr>寫PHP之前</vt:lpstr>
      <vt:lpstr>AppServ</vt:lpstr>
      <vt:lpstr>AppServ - phpMyAdmin</vt:lpstr>
      <vt:lpstr>PHP – 初始化</vt:lpstr>
      <vt:lpstr>PHP – 變數</vt:lpstr>
      <vt:lpstr>PHP – echo</vt:lpstr>
      <vt:lpstr>PHP – 陣列</vt:lpstr>
      <vt:lpstr>PHP – if 判斷式</vt:lpstr>
      <vt:lpstr>PHP – for 迴圈 (1)</vt:lpstr>
      <vt:lpstr>PHP – for 迴圈 (2)</vt:lpstr>
      <vt:lpstr>PHP – while 迴圈</vt:lpstr>
      <vt:lpstr>9. 複習2 – 資料庫連結</vt:lpstr>
      <vt:lpstr>MySQL是...!?</vt:lpstr>
      <vt:lpstr>MySQL也有自己的"程式碼"</vt:lpstr>
      <vt:lpstr>進階版 – phpMyAdmin</vt:lpstr>
      <vt:lpstr>PHP程式碼!? MySQL程式碼?</vt:lpstr>
      <vt:lpstr>PHP  初始化MySQL</vt:lpstr>
      <vt:lpstr>使用mysql_query()存取</vt:lpstr>
      <vt:lpstr>10. 留言板實做  規劃MySQL欄位部份</vt:lpstr>
      <vt:lpstr>留言板的資料表</vt:lpstr>
      <vt:lpstr>11. 留言板實做  PHP部份</vt:lpstr>
      <vt:lpstr>留言板「顯示留言」的步驟</vt:lpstr>
      <vt:lpstr>留言板「顯示留言」的步驟</vt:lpstr>
      <vt:lpstr>留言板「顯示留言」的步驟</vt:lpstr>
      <vt:lpstr>留言板「顯示留言」的步驟</vt:lpstr>
      <vt:lpstr>留言板「顯示留言」的步驟</vt:lpstr>
      <vt:lpstr>如何寫入？</vt:lpstr>
      <vt:lpstr>如何寫入？</vt:lpstr>
      <vt:lpstr>如何寫入？</vt:lpstr>
      <vt:lpstr>如何寫入？</vt:lpstr>
      <vt:lpstr>如何寫入？</vt:lpstr>
      <vt:lpstr>所以…</vt:lpstr>
    </vt:vector>
  </TitlesOfParts>
  <Company>NCU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Jessee</dc:creator>
  <cp:lastModifiedBy>Jessee</cp:lastModifiedBy>
  <cp:revision>705</cp:revision>
  <dcterms:created xsi:type="dcterms:W3CDTF">2008-04-15T11:57:48Z</dcterms:created>
  <dcterms:modified xsi:type="dcterms:W3CDTF">2009-04-01T14:42:31Z</dcterms:modified>
</cp:coreProperties>
</file>