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99B7-466D-410B-AF54-1D33E56969D2}" type="datetimeFigureOut">
              <a:rPr lang="zh-TW" altLang="en-US" smtClean="0"/>
              <a:t>2015/8/17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2EE0-EBDE-4B69-88F2-9F591F5A19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072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99B7-466D-410B-AF54-1D33E56969D2}" type="datetimeFigureOut">
              <a:rPr lang="zh-TW" altLang="en-US" smtClean="0"/>
              <a:t>2015/8/17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2EE0-EBDE-4B69-88F2-9F591F5A19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1057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99B7-466D-410B-AF54-1D33E56969D2}" type="datetimeFigureOut">
              <a:rPr lang="zh-TW" altLang="en-US" smtClean="0"/>
              <a:t>2015/8/17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2EE0-EBDE-4B69-88F2-9F591F5A19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6938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99B7-466D-410B-AF54-1D33E56969D2}" type="datetimeFigureOut">
              <a:rPr lang="zh-TW" altLang="en-US" smtClean="0"/>
              <a:t>2015/8/17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2EE0-EBDE-4B69-88F2-9F591F5A19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00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99B7-466D-410B-AF54-1D33E56969D2}" type="datetimeFigureOut">
              <a:rPr lang="zh-TW" altLang="en-US" smtClean="0"/>
              <a:t>2015/8/17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2EE0-EBDE-4B69-88F2-9F591F5A19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750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99B7-466D-410B-AF54-1D33E56969D2}" type="datetimeFigureOut">
              <a:rPr lang="zh-TW" altLang="en-US" smtClean="0"/>
              <a:t>2015/8/17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2EE0-EBDE-4B69-88F2-9F591F5A19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89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99B7-466D-410B-AF54-1D33E56969D2}" type="datetimeFigureOut">
              <a:rPr lang="zh-TW" altLang="en-US" smtClean="0"/>
              <a:t>2015/8/17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2EE0-EBDE-4B69-88F2-9F591F5A19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500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99B7-466D-410B-AF54-1D33E56969D2}" type="datetimeFigureOut">
              <a:rPr lang="zh-TW" altLang="en-US" smtClean="0"/>
              <a:t>2015/8/17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2EE0-EBDE-4B69-88F2-9F591F5A19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064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99B7-466D-410B-AF54-1D33E56969D2}" type="datetimeFigureOut">
              <a:rPr lang="zh-TW" altLang="en-US" smtClean="0"/>
              <a:t>2015/8/17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2EE0-EBDE-4B69-88F2-9F591F5A19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7022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99B7-466D-410B-AF54-1D33E56969D2}" type="datetimeFigureOut">
              <a:rPr lang="zh-TW" altLang="en-US" smtClean="0"/>
              <a:t>2015/8/17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2EE0-EBDE-4B69-88F2-9F591F5A19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386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199B7-466D-410B-AF54-1D33E56969D2}" type="datetimeFigureOut">
              <a:rPr lang="zh-TW" altLang="en-US" smtClean="0"/>
              <a:t>2015/8/17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2EE0-EBDE-4B69-88F2-9F591F5A19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9010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199B7-466D-410B-AF54-1D33E56969D2}" type="datetimeFigureOut">
              <a:rPr lang="zh-TW" altLang="en-US" smtClean="0"/>
              <a:t>2015/8/17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72EE0-EBDE-4B69-88F2-9F591F5A19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975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mtClean="0"/>
              <a:t>test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1388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test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Jian-Xun Lai</dc:creator>
  <cp:lastModifiedBy>Jian-Xun Lai</cp:lastModifiedBy>
  <cp:revision>1</cp:revision>
  <dcterms:created xsi:type="dcterms:W3CDTF">2015-08-17T04:33:06Z</dcterms:created>
  <dcterms:modified xsi:type="dcterms:W3CDTF">2015-08-17T04:33:11Z</dcterms:modified>
</cp:coreProperties>
</file>