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76"/>
  </p:notesMasterIdLst>
  <p:handoutMasterIdLst>
    <p:handoutMasterId r:id="rId77"/>
  </p:handoutMasterIdLst>
  <p:sldIdLst>
    <p:sldId id="894" r:id="rId2"/>
    <p:sldId id="815" r:id="rId3"/>
    <p:sldId id="817" r:id="rId4"/>
    <p:sldId id="818" r:id="rId5"/>
    <p:sldId id="896" r:id="rId6"/>
    <p:sldId id="891" r:id="rId7"/>
    <p:sldId id="820" r:id="rId8"/>
    <p:sldId id="819" r:id="rId9"/>
    <p:sldId id="821" r:id="rId10"/>
    <p:sldId id="822" r:id="rId11"/>
    <p:sldId id="823" r:id="rId12"/>
    <p:sldId id="824" r:id="rId13"/>
    <p:sldId id="825" r:id="rId14"/>
    <p:sldId id="826" r:id="rId15"/>
    <p:sldId id="827" r:id="rId16"/>
    <p:sldId id="828" r:id="rId17"/>
    <p:sldId id="829" r:id="rId18"/>
    <p:sldId id="830" r:id="rId19"/>
    <p:sldId id="831" r:id="rId20"/>
    <p:sldId id="832" r:id="rId21"/>
    <p:sldId id="835" r:id="rId22"/>
    <p:sldId id="836" r:id="rId23"/>
    <p:sldId id="837" r:id="rId24"/>
    <p:sldId id="838" r:id="rId25"/>
    <p:sldId id="839" r:id="rId26"/>
    <p:sldId id="840" r:id="rId27"/>
    <p:sldId id="841" r:id="rId28"/>
    <p:sldId id="842" r:id="rId29"/>
    <p:sldId id="843" r:id="rId30"/>
    <p:sldId id="844" r:id="rId31"/>
    <p:sldId id="845" r:id="rId32"/>
    <p:sldId id="846" r:id="rId33"/>
    <p:sldId id="847" r:id="rId34"/>
    <p:sldId id="848" r:id="rId35"/>
    <p:sldId id="849" r:id="rId36"/>
    <p:sldId id="886" r:id="rId37"/>
    <p:sldId id="850" r:id="rId38"/>
    <p:sldId id="851" r:id="rId39"/>
    <p:sldId id="889" r:id="rId40"/>
    <p:sldId id="852" r:id="rId41"/>
    <p:sldId id="854" r:id="rId42"/>
    <p:sldId id="855" r:id="rId43"/>
    <p:sldId id="856" r:id="rId44"/>
    <p:sldId id="859" r:id="rId45"/>
    <p:sldId id="900" r:id="rId46"/>
    <p:sldId id="897" r:id="rId47"/>
    <p:sldId id="861" r:id="rId48"/>
    <p:sldId id="862" r:id="rId49"/>
    <p:sldId id="863" r:id="rId50"/>
    <p:sldId id="865" r:id="rId51"/>
    <p:sldId id="893" r:id="rId52"/>
    <p:sldId id="892" r:id="rId53"/>
    <p:sldId id="864" r:id="rId54"/>
    <p:sldId id="867" r:id="rId55"/>
    <p:sldId id="868" r:id="rId56"/>
    <p:sldId id="870" r:id="rId57"/>
    <p:sldId id="871" r:id="rId58"/>
    <p:sldId id="872" r:id="rId59"/>
    <p:sldId id="873" r:id="rId60"/>
    <p:sldId id="874" r:id="rId61"/>
    <p:sldId id="875" r:id="rId62"/>
    <p:sldId id="887" r:id="rId63"/>
    <p:sldId id="876" r:id="rId64"/>
    <p:sldId id="877" r:id="rId65"/>
    <p:sldId id="878" r:id="rId66"/>
    <p:sldId id="879" r:id="rId67"/>
    <p:sldId id="880" r:id="rId68"/>
    <p:sldId id="881" r:id="rId69"/>
    <p:sldId id="882" r:id="rId70"/>
    <p:sldId id="884" r:id="rId71"/>
    <p:sldId id="901" r:id="rId72"/>
    <p:sldId id="902" r:id="rId73"/>
    <p:sldId id="899" r:id="rId74"/>
    <p:sldId id="890" r:id="rId75"/>
  </p:sldIdLst>
  <p:sldSz cx="9144000" cy="6858000" type="screen4x3"/>
  <p:notesSz cx="7099300" cy="10234613"/>
  <p:defaultTextStyle>
    <a:defPPr>
      <a:defRPr lang="zh-TW"/>
    </a:defPPr>
    <a:lvl1pPr algn="l" rtl="0" eaLnBrk="0" fontAlgn="base" hangingPunct="0">
      <a:spcBef>
        <a:spcPct val="0"/>
      </a:spcBef>
      <a:spcAft>
        <a:spcPct val="0"/>
      </a:spcAft>
      <a:defRPr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標楷體" pitchFamily="65" charset="-120"/>
        <a:cs typeface="+mn-cs"/>
      </a:defRPr>
    </a:lvl5pPr>
    <a:lvl6pPr marL="2286000" algn="l" defTabSz="914400" rtl="0" eaLnBrk="1" latinLnBrk="0" hangingPunct="1">
      <a:defRPr kern="1200">
        <a:solidFill>
          <a:schemeClr val="tx1"/>
        </a:solidFill>
        <a:latin typeface="Times New Roman" pitchFamily="18" charset="0"/>
        <a:ea typeface="標楷體" pitchFamily="65" charset="-120"/>
        <a:cs typeface="+mn-cs"/>
      </a:defRPr>
    </a:lvl6pPr>
    <a:lvl7pPr marL="2743200" algn="l" defTabSz="914400" rtl="0" eaLnBrk="1" latinLnBrk="0" hangingPunct="1">
      <a:defRPr kern="1200">
        <a:solidFill>
          <a:schemeClr val="tx1"/>
        </a:solidFill>
        <a:latin typeface="Times New Roman" pitchFamily="18" charset="0"/>
        <a:ea typeface="標楷體" pitchFamily="65" charset="-120"/>
        <a:cs typeface="+mn-cs"/>
      </a:defRPr>
    </a:lvl7pPr>
    <a:lvl8pPr marL="3200400" algn="l" defTabSz="914400" rtl="0" eaLnBrk="1" latinLnBrk="0" hangingPunct="1">
      <a:defRPr kern="1200">
        <a:solidFill>
          <a:schemeClr val="tx1"/>
        </a:solidFill>
        <a:latin typeface="Times New Roman" pitchFamily="18" charset="0"/>
        <a:ea typeface="標楷體" pitchFamily="65" charset="-120"/>
        <a:cs typeface="+mn-cs"/>
      </a:defRPr>
    </a:lvl8pPr>
    <a:lvl9pPr marL="3657600" algn="l" defTabSz="914400" rtl="0" eaLnBrk="1" latinLnBrk="0" hangingPunct="1">
      <a:defRPr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4C00"/>
    <a:srgbClr val="000096"/>
    <a:srgbClr val="0000FF"/>
    <a:srgbClr val="FF0000"/>
    <a:srgbClr val="FF3300"/>
    <a:srgbClr val="3399FF"/>
    <a:srgbClr val="1E91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0" autoAdjust="0"/>
    <p:restoredTop sz="61470" autoAdjust="0"/>
  </p:normalViewPr>
  <p:slideViewPr>
    <p:cSldViewPr snapToObjects="1">
      <p:cViewPr varScale="1">
        <p:scale>
          <a:sx n="69" d="100"/>
          <a:sy n="69" d="100"/>
        </p:scale>
        <p:origin x="-540" y="-108"/>
      </p:cViewPr>
      <p:guideLst>
        <p:guide orient="horz" pos="1525"/>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0"/>
    </p:cViewPr>
  </p:sorterViewPr>
  <p:notesViewPr>
    <p:cSldViewPr snapToObjects="1">
      <p:cViewPr varScale="1">
        <p:scale>
          <a:sx n="50" d="100"/>
          <a:sy n="50" d="100"/>
        </p:scale>
        <p:origin x="-1296" y="-10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0" tIns="47373" rIns="94750" bIns="47373" numCol="1" anchor="t" anchorCtr="0" compatLnSpc="1">
            <a:prstTxWarp prst="textNoShape">
              <a:avLst/>
            </a:prstTxWarp>
          </a:bodyPr>
          <a:lstStyle>
            <a:lvl1pPr defTabSz="947738" eaLnBrk="1" hangingPunct="1">
              <a:defRPr kumimoji="1" sz="1200">
                <a:latin typeface="Arial" charset="0"/>
                <a:ea typeface="新細明體" pitchFamily="18" charset="-120"/>
              </a:defRPr>
            </a:lvl1pPr>
          </a:lstStyle>
          <a:p>
            <a:endParaRPr lang="en-US" altLang="zh-TW"/>
          </a:p>
        </p:txBody>
      </p:sp>
      <p:sp>
        <p:nvSpPr>
          <p:cNvPr id="96259"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4750" tIns="47373" rIns="94750" bIns="47373" numCol="1" anchor="t" anchorCtr="0" compatLnSpc="1">
            <a:prstTxWarp prst="textNoShape">
              <a:avLst/>
            </a:prstTxWarp>
          </a:bodyPr>
          <a:lstStyle>
            <a:lvl1pPr algn="r" defTabSz="947738" eaLnBrk="1" hangingPunct="1">
              <a:defRPr kumimoji="1" sz="1200">
                <a:latin typeface="Arial" charset="0"/>
                <a:ea typeface="新細明體" pitchFamily="18" charset="-120"/>
              </a:defRPr>
            </a:lvl1pPr>
          </a:lstStyle>
          <a:p>
            <a:endParaRPr lang="en-US" altLang="zh-TW"/>
          </a:p>
        </p:txBody>
      </p:sp>
      <p:sp>
        <p:nvSpPr>
          <p:cNvPr id="96260"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4750" tIns="47373" rIns="94750" bIns="47373" numCol="1" anchor="b" anchorCtr="0" compatLnSpc="1">
            <a:prstTxWarp prst="textNoShape">
              <a:avLst/>
            </a:prstTxWarp>
          </a:bodyPr>
          <a:lstStyle>
            <a:lvl1pPr defTabSz="947738" eaLnBrk="1" hangingPunct="1">
              <a:defRPr kumimoji="1" sz="1200">
                <a:latin typeface="Arial" charset="0"/>
                <a:ea typeface="新細明體" pitchFamily="18" charset="-120"/>
              </a:defRPr>
            </a:lvl1pPr>
          </a:lstStyle>
          <a:p>
            <a:endParaRPr lang="en-US" altLang="zh-TW"/>
          </a:p>
        </p:txBody>
      </p:sp>
      <p:sp>
        <p:nvSpPr>
          <p:cNvPr id="96261"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4750" tIns="47373" rIns="94750" bIns="47373" numCol="1" anchor="b" anchorCtr="0" compatLnSpc="1">
            <a:prstTxWarp prst="textNoShape">
              <a:avLst/>
            </a:prstTxWarp>
          </a:bodyPr>
          <a:lstStyle>
            <a:lvl1pPr algn="r" defTabSz="947738" eaLnBrk="1" hangingPunct="1">
              <a:defRPr kumimoji="1" sz="1200">
                <a:latin typeface="Arial" charset="0"/>
                <a:ea typeface="新細明體" pitchFamily="18" charset="-120"/>
              </a:defRPr>
            </a:lvl1pPr>
          </a:lstStyle>
          <a:p>
            <a:fld id="{050CE91B-2D46-42AC-8DA0-60074AAAAC6E}"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0" tIns="47373" rIns="94750" bIns="47373" numCol="1" anchor="t" anchorCtr="0" compatLnSpc="1">
            <a:prstTxWarp prst="textNoShape">
              <a:avLst/>
            </a:prstTxWarp>
          </a:bodyPr>
          <a:lstStyle>
            <a:lvl1pPr defTabSz="947738" eaLnBrk="1" hangingPunct="1">
              <a:defRPr kumimoji="1" sz="1200">
                <a:latin typeface="Arial" charset="0"/>
                <a:ea typeface="新細明體" pitchFamily="18" charset="-120"/>
              </a:defRPr>
            </a:lvl1pPr>
          </a:lstStyle>
          <a:p>
            <a:endParaRPr lang="en-US" altLang="zh-TW"/>
          </a:p>
        </p:txBody>
      </p:sp>
      <p:sp>
        <p:nvSpPr>
          <p:cNvPr id="8499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50" tIns="47373" rIns="94750" bIns="47373" numCol="1" anchor="t" anchorCtr="0" compatLnSpc="1">
            <a:prstTxWarp prst="textNoShape">
              <a:avLst/>
            </a:prstTxWarp>
          </a:bodyPr>
          <a:lstStyle>
            <a:lvl1pPr algn="r" defTabSz="947738" eaLnBrk="1" hangingPunct="1">
              <a:defRPr kumimoji="1" sz="1200">
                <a:latin typeface="Arial" charset="0"/>
                <a:ea typeface="新細明體" pitchFamily="18" charset="-120"/>
              </a:defRPr>
            </a:lvl1pPr>
          </a:lstStyle>
          <a:p>
            <a:endParaRPr lang="en-US" altLang="zh-TW"/>
          </a:p>
        </p:txBody>
      </p:sp>
      <p:sp>
        <p:nvSpPr>
          <p:cNvPr id="8499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849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750" tIns="47373" rIns="94750" bIns="47373"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499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50" tIns="47373" rIns="94750" bIns="47373" numCol="1" anchor="b" anchorCtr="0" compatLnSpc="1">
            <a:prstTxWarp prst="textNoShape">
              <a:avLst/>
            </a:prstTxWarp>
          </a:bodyPr>
          <a:lstStyle>
            <a:lvl1pPr defTabSz="947738" eaLnBrk="1" hangingPunct="1">
              <a:defRPr kumimoji="1" sz="1200">
                <a:latin typeface="Arial" charset="0"/>
                <a:ea typeface="新細明體" pitchFamily="18" charset="-120"/>
              </a:defRPr>
            </a:lvl1pPr>
          </a:lstStyle>
          <a:p>
            <a:endParaRPr lang="en-US" altLang="zh-TW"/>
          </a:p>
        </p:txBody>
      </p:sp>
      <p:sp>
        <p:nvSpPr>
          <p:cNvPr id="8499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50" tIns="47373" rIns="94750" bIns="47373" numCol="1" anchor="b" anchorCtr="0" compatLnSpc="1">
            <a:prstTxWarp prst="textNoShape">
              <a:avLst/>
            </a:prstTxWarp>
          </a:bodyPr>
          <a:lstStyle>
            <a:lvl1pPr algn="r" defTabSz="947738" eaLnBrk="1" hangingPunct="1">
              <a:defRPr kumimoji="1" sz="1200">
                <a:latin typeface="Arial" charset="0"/>
                <a:ea typeface="新細明體" pitchFamily="18" charset="-120"/>
              </a:defRPr>
            </a:lvl1pPr>
          </a:lstStyle>
          <a:p>
            <a:fld id="{4E1F9E81-7356-4F8B-8B0F-DA64E9DCF387}"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64ACA-31D3-492C-978B-071A8710A069}" type="slidenum">
              <a:rPr lang="en-US" altLang="zh-TW"/>
              <a:pPr/>
              <a:t>1</a:t>
            </a:fld>
            <a:endParaRPr lang="en-US" altLang="zh-TW"/>
          </a:p>
        </p:txBody>
      </p:sp>
      <p:sp>
        <p:nvSpPr>
          <p:cNvPr id="1701890" name="Rectangle 2"/>
          <p:cNvSpPr>
            <a:spLocks noGrp="1" noRot="1" noChangeAspect="1" noChangeArrowheads="1" noTextEdit="1"/>
          </p:cNvSpPr>
          <p:nvPr>
            <p:ph type="sldImg"/>
          </p:nvPr>
        </p:nvSpPr>
        <p:spPr>
          <a:xfrm>
            <a:off x="993775" y="768350"/>
            <a:ext cx="5116513" cy="3836988"/>
          </a:xfrm>
          <a:ln/>
        </p:spPr>
      </p:sp>
      <p:sp>
        <p:nvSpPr>
          <p:cNvPr id="17018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B4BCE-CAFC-4B6E-809C-034E25BA6D2E}" type="slidenum">
              <a:rPr lang="en-US" altLang="zh-TW"/>
              <a:pPr/>
              <a:t>10</a:t>
            </a:fld>
            <a:endParaRPr lang="en-US" altLang="zh-TW"/>
          </a:p>
        </p:txBody>
      </p:sp>
      <p:sp>
        <p:nvSpPr>
          <p:cNvPr id="1708034" name="Rectangle 2"/>
          <p:cNvSpPr>
            <a:spLocks noGrp="1" noRot="1" noChangeAspect="1" noChangeArrowheads="1" noTextEdit="1"/>
          </p:cNvSpPr>
          <p:nvPr>
            <p:ph type="sldImg"/>
          </p:nvPr>
        </p:nvSpPr>
        <p:spPr>
          <a:ln/>
        </p:spPr>
      </p:sp>
      <p:sp>
        <p:nvSpPr>
          <p:cNvPr id="17080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BA28A-2441-4250-A826-33FBCDB4AD88}" type="slidenum">
              <a:rPr lang="en-US" altLang="zh-TW"/>
              <a:pPr/>
              <a:t>11</a:t>
            </a:fld>
            <a:endParaRPr lang="en-US" altLang="zh-TW"/>
          </a:p>
        </p:txBody>
      </p:sp>
      <p:sp>
        <p:nvSpPr>
          <p:cNvPr id="1709058" name="Rectangle 2"/>
          <p:cNvSpPr>
            <a:spLocks noGrp="1" noRot="1" noChangeAspect="1" noChangeArrowheads="1" noTextEdit="1"/>
          </p:cNvSpPr>
          <p:nvPr>
            <p:ph type="sldImg"/>
          </p:nvPr>
        </p:nvSpPr>
        <p:spPr>
          <a:ln/>
        </p:spPr>
      </p:sp>
      <p:sp>
        <p:nvSpPr>
          <p:cNvPr id="17090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BD757-0829-43A2-837E-0996C7929D85}" type="slidenum">
              <a:rPr lang="en-US" altLang="zh-TW"/>
              <a:pPr/>
              <a:t>12</a:t>
            </a:fld>
            <a:endParaRPr lang="en-US" altLang="zh-TW"/>
          </a:p>
        </p:txBody>
      </p:sp>
      <p:sp>
        <p:nvSpPr>
          <p:cNvPr id="1710082" name="Rectangle 2"/>
          <p:cNvSpPr>
            <a:spLocks noGrp="1" noRot="1" noChangeAspect="1" noChangeArrowheads="1" noTextEdit="1"/>
          </p:cNvSpPr>
          <p:nvPr>
            <p:ph type="sldImg"/>
          </p:nvPr>
        </p:nvSpPr>
        <p:spPr>
          <a:ln/>
        </p:spPr>
      </p:sp>
      <p:sp>
        <p:nvSpPr>
          <p:cNvPr id="17100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48A03-A9E7-4485-8C7D-CDE2F8452483}" type="slidenum">
              <a:rPr lang="en-US" altLang="zh-TW"/>
              <a:pPr/>
              <a:t>13</a:t>
            </a:fld>
            <a:endParaRPr lang="en-US" altLang="zh-TW"/>
          </a:p>
        </p:txBody>
      </p:sp>
      <p:sp>
        <p:nvSpPr>
          <p:cNvPr id="1711106" name="Rectangle 2"/>
          <p:cNvSpPr>
            <a:spLocks noGrp="1" noRot="1" noChangeAspect="1" noChangeArrowheads="1" noTextEdit="1"/>
          </p:cNvSpPr>
          <p:nvPr>
            <p:ph type="sldImg"/>
          </p:nvPr>
        </p:nvSpPr>
        <p:spPr>
          <a:ln/>
        </p:spPr>
      </p:sp>
      <p:sp>
        <p:nvSpPr>
          <p:cNvPr id="17111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7AFEE-A253-4C4A-9DCD-1B6684E1BEEE}" type="slidenum">
              <a:rPr lang="en-US" altLang="zh-TW"/>
              <a:pPr/>
              <a:t>14</a:t>
            </a:fld>
            <a:endParaRPr lang="en-US" altLang="zh-TW"/>
          </a:p>
        </p:txBody>
      </p:sp>
      <p:sp>
        <p:nvSpPr>
          <p:cNvPr id="1712130" name="Rectangle 2"/>
          <p:cNvSpPr>
            <a:spLocks noGrp="1" noRot="1" noChangeAspect="1" noChangeArrowheads="1" noTextEdit="1"/>
          </p:cNvSpPr>
          <p:nvPr>
            <p:ph type="sldImg"/>
          </p:nvPr>
        </p:nvSpPr>
        <p:spPr>
          <a:ln/>
        </p:spPr>
      </p:sp>
      <p:sp>
        <p:nvSpPr>
          <p:cNvPr id="17121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D2A60-B0A1-4F38-A107-7F95CD7A37EE}" type="slidenum">
              <a:rPr lang="en-US" altLang="zh-TW"/>
              <a:pPr/>
              <a:t>15</a:t>
            </a:fld>
            <a:endParaRPr lang="en-US" altLang="zh-TW"/>
          </a:p>
        </p:txBody>
      </p:sp>
      <p:sp>
        <p:nvSpPr>
          <p:cNvPr id="1713154" name="Rectangle 2"/>
          <p:cNvSpPr>
            <a:spLocks noGrp="1" noRot="1" noChangeAspect="1" noChangeArrowheads="1" noTextEdit="1"/>
          </p:cNvSpPr>
          <p:nvPr>
            <p:ph type="sldImg"/>
          </p:nvPr>
        </p:nvSpPr>
        <p:spPr>
          <a:ln/>
        </p:spPr>
      </p:sp>
      <p:sp>
        <p:nvSpPr>
          <p:cNvPr id="17131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E21BD7-2909-4751-9679-738F0A3B622B}" type="slidenum">
              <a:rPr lang="en-US" altLang="zh-TW"/>
              <a:pPr/>
              <a:t>16</a:t>
            </a:fld>
            <a:endParaRPr lang="en-US" altLang="zh-TW"/>
          </a:p>
        </p:txBody>
      </p:sp>
      <p:sp>
        <p:nvSpPr>
          <p:cNvPr id="1714178" name="Rectangle 2"/>
          <p:cNvSpPr>
            <a:spLocks noGrp="1" noRot="1" noChangeAspect="1" noChangeArrowheads="1" noTextEdit="1"/>
          </p:cNvSpPr>
          <p:nvPr>
            <p:ph type="sldImg"/>
          </p:nvPr>
        </p:nvSpPr>
        <p:spPr>
          <a:ln/>
        </p:spPr>
      </p:sp>
      <p:sp>
        <p:nvSpPr>
          <p:cNvPr id="17141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E8805-9181-496E-BFA6-AF438CAF2EF4}" type="slidenum">
              <a:rPr lang="en-US" altLang="zh-TW"/>
              <a:pPr/>
              <a:t>17</a:t>
            </a:fld>
            <a:endParaRPr lang="en-US" altLang="zh-TW"/>
          </a:p>
        </p:txBody>
      </p:sp>
      <p:sp>
        <p:nvSpPr>
          <p:cNvPr id="1715202" name="Rectangle 2"/>
          <p:cNvSpPr>
            <a:spLocks noGrp="1" noRot="1" noChangeAspect="1" noChangeArrowheads="1" noTextEdit="1"/>
          </p:cNvSpPr>
          <p:nvPr>
            <p:ph type="sldImg"/>
          </p:nvPr>
        </p:nvSpPr>
        <p:spPr>
          <a:ln/>
        </p:spPr>
      </p:sp>
      <p:sp>
        <p:nvSpPr>
          <p:cNvPr id="17152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E0C0B-C44D-4903-B310-439538D7373C}" type="slidenum">
              <a:rPr lang="en-US" altLang="zh-TW"/>
              <a:pPr/>
              <a:t>18</a:t>
            </a:fld>
            <a:endParaRPr lang="en-US" altLang="zh-TW"/>
          </a:p>
        </p:txBody>
      </p:sp>
      <p:sp>
        <p:nvSpPr>
          <p:cNvPr id="1716226" name="Rectangle 2"/>
          <p:cNvSpPr>
            <a:spLocks noGrp="1" noRot="1" noChangeAspect="1" noChangeArrowheads="1" noTextEdit="1"/>
          </p:cNvSpPr>
          <p:nvPr>
            <p:ph type="sldImg"/>
          </p:nvPr>
        </p:nvSpPr>
        <p:spPr>
          <a:ln/>
        </p:spPr>
      </p:sp>
      <p:sp>
        <p:nvSpPr>
          <p:cNvPr id="171622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BDB4A-7745-449E-8982-72515AA6E734}" type="slidenum">
              <a:rPr lang="en-US" altLang="zh-TW"/>
              <a:pPr/>
              <a:t>19</a:t>
            </a:fld>
            <a:endParaRPr lang="en-US" altLang="zh-TW"/>
          </a:p>
        </p:txBody>
      </p:sp>
      <p:sp>
        <p:nvSpPr>
          <p:cNvPr id="1717250" name="Rectangle 2"/>
          <p:cNvSpPr>
            <a:spLocks noGrp="1" noRot="1" noChangeAspect="1" noChangeArrowheads="1" noTextEdit="1"/>
          </p:cNvSpPr>
          <p:nvPr>
            <p:ph type="sldImg"/>
          </p:nvPr>
        </p:nvSpPr>
        <p:spPr>
          <a:ln/>
        </p:spPr>
      </p:sp>
      <p:sp>
        <p:nvSpPr>
          <p:cNvPr id="17172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713297-BC9C-43A0-81C5-6EA97E0C05EC}" type="slidenum">
              <a:rPr lang="en-US" altLang="zh-TW"/>
              <a:pPr/>
              <a:t>2</a:t>
            </a:fld>
            <a:endParaRPr lang="en-US" altLang="zh-TW"/>
          </a:p>
        </p:txBody>
      </p:sp>
      <p:sp>
        <p:nvSpPr>
          <p:cNvPr id="1702914" name="Rectangle 2"/>
          <p:cNvSpPr>
            <a:spLocks noGrp="1" noRot="1" noChangeAspect="1" noChangeArrowheads="1" noTextEdit="1"/>
          </p:cNvSpPr>
          <p:nvPr>
            <p:ph type="sldImg"/>
          </p:nvPr>
        </p:nvSpPr>
        <p:spPr>
          <a:ln/>
        </p:spPr>
      </p:sp>
      <p:sp>
        <p:nvSpPr>
          <p:cNvPr id="17029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03D6F-D63F-464A-8654-485BE303C4A6}" type="slidenum">
              <a:rPr lang="en-US" altLang="zh-TW"/>
              <a:pPr/>
              <a:t>20</a:t>
            </a:fld>
            <a:endParaRPr lang="en-US" altLang="zh-TW"/>
          </a:p>
        </p:txBody>
      </p:sp>
      <p:sp>
        <p:nvSpPr>
          <p:cNvPr id="1718274" name="Rectangle 2"/>
          <p:cNvSpPr>
            <a:spLocks noGrp="1" noRot="1" noChangeAspect="1" noChangeArrowheads="1" noTextEdit="1"/>
          </p:cNvSpPr>
          <p:nvPr>
            <p:ph type="sldImg"/>
          </p:nvPr>
        </p:nvSpPr>
        <p:spPr>
          <a:ln/>
        </p:spPr>
      </p:sp>
      <p:sp>
        <p:nvSpPr>
          <p:cNvPr id="17182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53FD3-01D6-435B-AF4B-3E3B253457B4}" type="slidenum">
              <a:rPr lang="en-US" altLang="zh-TW"/>
              <a:pPr/>
              <a:t>21</a:t>
            </a:fld>
            <a:endParaRPr lang="en-US" altLang="zh-TW"/>
          </a:p>
        </p:txBody>
      </p:sp>
      <p:sp>
        <p:nvSpPr>
          <p:cNvPr id="1719298" name="Rectangle 2"/>
          <p:cNvSpPr>
            <a:spLocks noGrp="1" noRot="1" noChangeAspect="1" noChangeArrowheads="1" noTextEdit="1"/>
          </p:cNvSpPr>
          <p:nvPr>
            <p:ph type="sldImg"/>
          </p:nvPr>
        </p:nvSpPr>
        <p:spPr>
          <a:ln/>
        </p:spPr>
      </p:sp>
      <p:sp>
        <p:nvSpPr>
          <p:cNvPr id="17192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82851-F164-4F61-81B7-8CB15F305AD1}" type="slidenum">
              <a:rPr lang="en-US" altLang="zh-TW"/>
              <a:pPr/>
              <a:t>22</a:t>
            </a:fld>
            <a:endParaRPr lang="en-US" altLang="zh-TW"/>
          </a:p>
        </p:txBody>
      </p:sp>
      <p:sp>
        <p:nvSpPr>
          <p:cNvPr id="1722370" name="Rectangle 2"/>
          <p:cNvSpPr>
            <a:spLocks noGrp="1" noRot="1" noChangeAspect="1" noChangeArrowheads="1" noTextEdit="1"/>
          </p:cNvSpPr>
          <p:nvPr>
            <p:ph type="sldImg"/>
          </p:nvPr>
        </p:nvSpPr>
        <p:spPr>
          <a:ln/>
        </p:spPr>
      </p:sp>
      <p:sp>
        <p:nvSpPr>
          <p:cNvPr id="17223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E2297-6AC2-4B56-8012-4FCD2C4DB4E3}" type="slidenum">
              <a:rPr lang="en-US" altLang="zh-TW"/>
              <a:pPr/>
              <a:t>23</a:t>
            </a:fld>
            <a:endParaRPr lang="en-US" altLang="zh-TW"/>
          </a:p>
        </p:txBody>
      </p:sp>
      <p:sp>
        <p:nvSpPr>
          <p:cNvPr id="1723394" name="Rectangle 2"/>
          <p:cNvSpPr>
            <a:spLocks noGrp="1" noRot="1" noChangeAspect="1" noChangeArrowheads="1" noTextEdit="1"/>
          </p:cNvSpPr>
          <p:nvPr>
            <p:ph type="sldImg"/>
          </p:nvPr>
        </p:nvSpPr>
        <p:spPr>
          <a:ln/>
        </p:spPr>
      </p:sp>
      <p:sp>
        <p:nvSpPr>
          <p:cNvPr id="17233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40599-1532-4D00-9599-614F1C384285}" type="slidenum">
              <a:rPr lang="en-US" altLang="zh-TW"/>
              <a:pPr/>
              <a:t>24</a:t>
            </a:fld>
            <a:endParaRPr lang="en-US" altLang="zh-TW"/>
          </a:p>
        </p:txBody>
      </p:sp>
      <p:sp>
        <p:nvSpPr>
          <p:cNvPr id="1724418" name="Rectangle 2"/>
          <p:cNvSpPr>
            <a:spLocks noGrp="1" noRot="1" noChangeAspect="1" noChangeArrowheads="1" noTextEdit="1"/>
          </p:cNvSpPr>
          <p:nvPr>
            <p:ph type="sldImg"/>
          </p:nvPr>
        </p:nvSpPr>
        <p:spPr>
          <a:ln/>
        </p:spPr>
      </p:sp>
      <p:sp>
        <p:nvSpPr>
          <p:cNvPr id="17244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3F6AB-7685-4438-81B6-76E4AD23570D}" type="slidenum">
              <a:rPr lang="en-US" altLang="zh-TW"/>
              <a:pPr/>
              <a:t>25</a:t>
            </a:fld>
            <a:endParaRPr lang="en-US" altLang="zh-TW"/>
          </a:p>
        </p:txBody>
      </p:sp>
      <p:sp>
        <p:nvSpPr>
          <p:cNvPr id="1725442" name="Rectangle 2"/>
          <p:cNvSpPr>
            <a:spLocks noGrp="1" noRot="1" noChangeAspect="1" noChangeArrowheads="1" noTextEdit="1"/>
          </p:cNvSpPr>
          <p:nvPr>
            <p:ph type="sldImg"/>
          </p:nvPr>
        </p:nvSpPr>
        <p:spPr>
          <a:ln/>
        </p:spPr>
      </p:sp>
      <p:sp>
        <p:nvSpPr>
          <p:cNvPr id="17254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0E784-F437-4EDB-8393-4317C252CDE5}" type="slidenum">
              <a:rPr lang="en-US" altLang="zh-TW"/>
              <a:pPr/>
              <a:t>26</a:t>
            </a:fld>
            <a:endParaRPr lang="en-US" altLang="zh-TW"/>
          </a:p>
        </p:txBody>
      </p:sp>
      <p:sp>
        <p:nvSpPr>
          <p:cNvPr id="1726466" name="Rectangle 2"/>
          <p:cNvSpPr>
            <a:spLocks noGrp="1" noRot="1" noChangeAspect="1" noChangeArrowheads="1" noTextEdit="1"/>
          </p:cNvSpPr>
          <p:nvPr>
            <p:ph type="sldImg"/>
          </p:nvPr>
        </p:nvSpPr>
        <p:spPr>
          <a:ln/>
        </p:spPr>
      </p:sp>
      <p:sp>
        <p:nvSpPr>
          <p:cNvPr id="17264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4F6A4-AD59-41ED-A7CF-0C1116808D68}" type="slidenum">
              <a:rPr lang="en-US" altLang="zh-TW"/>
              <a:pPr/>
              <a:t>27</a:t>
            </a:fld>
            <a:endParaRPr lang="en-US" altLang="zh-TW"/>
          </a:p>
        </p:txBody>
      </p:sp>
      <p:sp>
        <p:nvSpPr>
          <p:cNvPr id="1727490" name="Rectangle 2"/>
          <p:cNvSpPr>
            <a:spLocks noGrp="1" noRot="1" noChangeAspect="1" noChangeArrowheads="1" noTextEdit="1"/>
          </p:cNvSpPr>
          <p:nvPr>
            <p:ph type="sldImg"/>
          </p:nvPr>
        </p:nvSpPr>
        <p:spPr>
          <a:ln/>
        </p:spPr>
      </p:sp>
      <p:sp>
        <p:nvSpPr>
          <p:cNvPr id="17274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2922D-4B44-4FE2-8B93-5063FB40B715}" type="slidenum">
              <a:rPr lang="en-US" altLang="zh-TW"/>
              <a:pPr/>
              <a:t>28</a:t>
            </a:fld>
            <a:endParaRPr lang="en-US" altLang="zh-TW"/>
          </a:p>
        </p:txBody>
      </p:sp>
      <p:sp>
        <p:nvSpPr>
          <p:cNvPr id="1728514" name="Rectangle 2"/>
          <p:cNvSpPr>
            <a:spLocks noGrp="1" noRot="1" noChangeAspect="1" noChangeArrowheads="1" noTextEdit="1"/>
          </p:cNvSpPr>
          <p:nvPr>
            <p:ph type="sldImg"/>
          </p:nvPr>
        </p:nvSpPr>
        <p:spPr>
          <a:ln/>
        </p:spPr>
      </p:sp>
      <p:sp>
        <p:nvSpPr>
          <p:cNvPr id="17285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AA1D0-B1E5-4624-A51D-6B45B4CE2A6F}" type="slidenum">
              <a:rPr lang="en-US" altLang="zh-TW"/>
              <a:pPr/>
              <a:t>29</a:t>
            </a:fld>
            <a:endParaRPr lang="en-US" altLang="zh-TW"/>
          </a:p>
        </p:txBody>
      </p:sp>
      <p:sp>
        <p:nvSpPr>
          <p:cNvPr id="1729538" name="Rectangle 2"/>
          <p:cNvSpPr>
            <a:spLocks noGrp="1" noRot="1" noChangeAspect="1" noChangeArrowheads="1" noTextEdit="1"/>
          </p:cNvSpPr>
          <p:nvPr>
            <p:ph type="sldImg"/>
          </p:nvPr>
        </p:nvSpPr>
        <p:spPr>
          <a:ln/>
        </p:spPr>
      </p:sp>
      <p:sp>
        <p:nvSpPr>
          <p:cNvPr id="17295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0852F-40AA-4456-9AE8-A4B9CE73FE2F}" type="slidenum">
              <a:rPr lang="en-US" altLang="zh-TW"/>
              <a:pPr/>
              <a:t>3</a:t>
            </a:fld>
            <a:endParaRPr lang="en-US" altLang="zh-TW"/>
          </a:p>
        </p:txBody>
      </p:sp>
      <p:sp>
        <p:nvSpPr>
          <p:cNvPr id="1703938" name="Rectangle 2"/>
          <p:cNvSpPr>
            <a:spLocks noGrp="1" noRot="1" noChangeAspect="1" noChangeArrowheads="1" noTextEdit="1"/>
          </p:cNvSpPr>
          <p:nvPr>
            <p:ph type="sldImg"/>
          </p:nvPr>
        </p:nvSpPr>
        <p:spPr>
          <a:ln/>
        </p:spPr>
      </p:sp>
      <p:sp>
        <p:nvSpPr>
          <p:cNvPr id="17039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0E217-EB2A-41D7-85F9-4E89E0743A58}" type="slidenum">
              <a:rPr lang="en-US" altLang="zh-TW"/>
              <a:pPr/>
              <a:t>30</a:t>
            </a:fld>
            <a:endParaRPr lang="en-US" altLang="zh-TW"/>
          </a:p>
        </p:txBody>
      </p:sp>
      <p:sp>
        <p:nvSpPr>
          <p:cNvPr id="1730562" name="Rectangle 2"/>
          <p:cNvSpPr>
            <a:spLocks noGrp="1" noRot="1" noChangeAspect="1" noChangeArrowheads="1" noTextEdit="1"/>
          </p:cNvSpPr>
          <p:nvPr>
            <p:ph type="sldImg"/>
          </p:nvPr>
        </p:nvSpPr>
        <p:spPr>
          <a:ln/>
        </p:spPr>
      </p:sp>
      <p:sp>
        <p:nvSpPr>
          <p:cNvPr id="17305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AE93A-BE5C-4D18-ABD5-57F61C19E13E}" type="slidenum">
              <a:rPr lang="en-US" altLang="zh-TW"/>
              <a:pPr/>
              <a:t>31</a:t>
            </a:fld>
            <a:endParaRPr lang="en-US" altLang="zh-TW"/>
          </a:p>
        </p:txBody>
      </p:sp>
      <p:sp>
        <p:nvSpPr>
          <p:cNvPr id="1731586" name="Rectangle 2"/>
          <p:cNvSpPr>
            <a:spLocks noGrp="1" noRot="1" noChangeAspect="1" noChangeArrowheads="1" noTextEdit="1"/>
          </p:cNvSpPr>
          <p:nvPr>
            <p:ph type="sldImg"/>
          </p:nvPr>
        </p:nvSpPr>
        <p:spPr>
          <a:ln/>
        </p:spPr>
      </p:sp>
      <p:sp>
        <p:nvSpPr>
          <p:cNvPr id="17315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812F8-9C24-4E87-90F1-76A774B3BACB}" type="slidenum">
              <a:rPr lang="en-US" altLang="zh-TW"/>
              <a:pPr/>
              <a:t>32</a:t>
            </a:fld>
            <a:endParaRPr lang="en-US" altLang="zh-TW"/>
          </a:p>
        </p:txBody>
      </p:sp>
      <p:sp>
        <p:nvSpPr>
          <p:cNvPr id="1732610" name="Rectangle 2"/>
          <p:cNvSpPr>
            <a:spLocks noGrp="1" noRot="1" noChangeAspect="1" noChangeArrowheads="1" noTextEdit="1"/>
          </p:cNvSpPr>
          <p:nvPr>
            <p:ph type="sldImg"/>
          </p:nvPr>
        </p:nvSpPr>
        <p:spPr>
          <a:ln/>
        </p:spPr>
      </p:sp>
      <p:sp>
        <p:nvSpPr>
          <p:cNvPr id="17326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FB7D1-C065-4F72-BC89-DC31D633A7F2}" type="slidenum">
              <a:rPr lang="en-US" altLang="zh-TW"/>
              <a:pPr/>
              <a:t>33</a:t>
            </a:fld>
            <a:endParaRPr lang="en-US" altLang="zh-TW"/>
          </a:p>
        </p:txBody>
      </p:sp>
      <p:sp>
        <p:nvSpPr>
          <p:cNvPr id="1733634" name="Rectangle 2"/>
          <p:cNvSpPr>
            <a:spLocks noGrp="1" noRot="1" noChangeAspect="1"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DFF763-E326-457D-9166-9E1510CB13A0}" type="slidenum">
              <a:rPr lang="en-US" altLang="zh-TW"/>
              <a:pPr/>
              <a:t>34</a:t>
            </a:fld>
            <a:endParaRPr lang="en-US" altLang="zh-TW"/>
          </a:p>
        </p:txBody>
      </p:sp>
      <p:sp>
        <p:nvSpPr>
          <p:cNvPr id="1734658" name="Rectangle 2"/>
          <p:cNvSpPr>
            <a:spLocks noGrp="1" noRot="1" noChangeAspect="1" noChangeArrowheads="1" noTextEdit="1"/>
          </p:cNvSpPr>
          <p:nvPr>
            <p:ph type="sldImg"/>
          </p:nvPr>
        </p:nvSpPr>
        <p:spPr>
          <a:ln/>
        </p:spPr>
      </p:sp>
      <p:sp>
        <p:nvSpPr>
          <p:cNvPr id="17346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662FD-CB6F-435F-8222-71C42BB2F158}" type="slidenum">
              <a:rPr lang="en-US" altLang="zh-TW"/>
              <a:pPr/>
              <a:t>35</a:t>
            </a:fld>
            <a:endParaRPr lang="en-US" altLang="zh-TW"/>
          </a:p>
        </p:txBody>
      </p:sp>
      <p:sp>
        <p:nvSpPr>
          <p:cNvPr id="1735682" name="Rectangle 2"/>
          <p:cNvSpPr>
            <a:spLocks noGrp="1" noRot="1" noChangeAspect="1" noChangeArrowheads="1" noTextEdit="1"/>
          </p:cNvSpPr>
          <p:nvPr>
            <p:ph type="sldImg"/>
          </p:nvPr>
        </p:nvSpPr>
        <p:spPr>
          <a:ln/>
        </p:spPr>
      </p:sp>
      <p:sp>
        <p:nvSpPr>
          <p:cNvPr id="17356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D7119-AF50-4771-A46E-1FD624CB6EA8}" type="slidenum">
              <a:rPr lang="en-US" altLang="zh-TW"/>
              <a:pPr/>
              <a:t>36</a:t>
            </a:fld>
            <a:endParaRPr lang="en-US" altLang="zh-TW"/>
          </a:p>
        </p:txBody>
      </p:sp>
      <p:sp>
        <p:nvSpPr>
          <p:cNvPr id="1736706" name="Rectangle 2"/>
          <p:cNvSpPr>
            <a:spLocks noGrp="1" noRot="1" noChangeAspect="1" noChangeArrowheads="1" noTextEdit="1"/>
          </p:cNvSpPr>
          <p:nvPr>
            <p:ph type="sldImg"/>
          </p:nvPr>
        </p:nvSpPr>
        <p:spPr>
          <a:ln/>
        </p:spPr>
      </p:sp>
      <p:sp>
        <p:nvSpPr>
          <p:cNvPr id="17367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3458A-8FD0-4901-97FA-8AE4A84FD747}" type="slidenum">
              <a:rPr lang="en-US" altLang="zh-TW"/>
              <a:pPr/>
              <a:t>37</a:t>
            </a:fld>
            <a:endParaRPr lang="en-US" altLang="zh-TW"/>
          </a:p>
        </p:txBody>
      </p:sp>
      <p:sp>
        <p:nvSpPr>
          <p:cNvPr id="1737730" name="Rectangle 2"/>
          <p:cNvSpPr>
            <a:spLocks noGrp="1" noRot="1" noChangeAspect="1" noChangeArrowheads="1" noTextEdit="1"/>
          </p:cNvSpPr>
          <p:nvPr>
            <p:ph type="sldImg"/>
          </p:nvPr>
        </p:nvSpPr>
        <p:spPr>
          <a:ln/>
        </p:spPr>
      </p:sp>
      <p:sp>
        <p:nvSpPr>
          <p:cNvPr id="17377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4B586-9943-456A-8ACA-A70787692DE1}" type="slidenum">
              <a:rPr lang="en-US" altLang="zh-TW"/>
              <a:pPr/>
              <a:t>38</a:t>
            </a:fld>
            <a:endParaRPr lang="en-US" altLang="zh-TW"/>
          </a:p>
        </p:txBody>
      </p:sp>
      <p:sp>
        <p:nvSpPr>
          <p:cNvPr id="1738754" name="Rectangle 2"/>
          <p:cNvSpPr>
            <a:spLocks noGrp="1" noRot="1" noChangeAspect="1" noChangeArrowheads="1" noTextEdit="1"/>
          </p:cNvSpPr>
          <p:nvPr>
            <p:ph type="sldImg"/>
          </p:nvPr>
        </p:nvSpPr>
        <p:spPr>
          <a:ln/>
        </p:spPr>
      </p:sp>
      <p:sp>
        <p:nvSpPr>
          <p:cNvPr id="17387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E8EE2-786D-42B3-96DA-FA90448542B7}" type="slidenum">
              <a:rPr lang="en-US" altLang="zh-TW"/>
              <a:pPr/>
              <a:t>39</a:t>
            </a:fld>
            <a:endParaRPr lang="en-US" altLang="zh-TW"/>
          </a:p>
        </p:txBody>
      </p:sp>
      <p:sp>
        <p:nvSpPr>
          <p:cNvPr id="1693698" name="Rectangle 2"/>
          <p:cNvSpPr>
            <a:spLocks noGrp="1" noRot="1" noChangeAspect="1" noChangeArrowheads="1" noTextEdit="1"/>
          </p:cNvSpPr>
          <p:nvPr>
            <p:ph type="sldImg"/>
          </p:nvPr>
        </p:nvSpPr>
        <p:spPr>
          <a:xfrm>
            <a:off x="992188" y="768350"/>
            <a:ext cx="5114925" cy="3836988"/>
          </a:xfrm>
          <a:ln/>
        </p:spPr>
      </p:sp>
      <p:sp>
        <p:nvSpPr>
          <p:cNvPr id="16936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B00B1-A3F1-4018-A06D-A35BF13DDD71}" type="slidenum">
              <a:rPr lang="en-US" altLang="zh-TW"/>
              <a:pPr/>
              <a:t>4</a:t>
            </a:fld>
            <a:endParaRPr lang="en-US" altLang="zh-TW"/>
          </a:p>
        </p:txBody>
      </p:sp>
      <p:sp>
        <p:nvSpPr>
          <p:cNvPr id="1613826" name="Rectangle 2"/>
          <p:cNvSpPr>
            <a:spLocks noGrp="1" noRot="1" noChangeAspect="1" noChangeArrowheads="1" noTextEdit="1"/>
          </p:cNvSpPr>
          <p:nvPr>
            <p:ph type="sldImg"/>
          </p:nvPr>
        </p:nvSpPr>
        <p:spPr>
          <a:xfrm>
            <a:off x="990600" y="768350"/>
            <a:ext cx="5118100" cy="3838575"/>
          </a:xfrm>
          <a:ln/>
        </p:spPr>
      </p:sp>
      <p:sp>
        <p:nvSpPr>
          <p:cNvPr id="1613827" name="Rectangle 3"/>
          <p:cNvSpPr>
            <a:spLocks noGrp="1" noChangeArrowheads="1"/>
          </p:cNvSpPr>
          <p:nvPr>
            <p:ph type="body" idx="1"/>
          </p:nvPr>
        </p:nvSpPr>
        <p:spPr>
          <a:xfrm>
            <a:off x="946150" y="4862513"/>
            <a:ext cx="5207000" cy="4603750"/>
          </a:xfrm>
        </p:spPr>
        <p:txBody>
          <a:bodyPr/>
          <a:lstStyle/>
          <a:p>
            <a:pPr lvl="1">
              <a:buFontTx/>
              <a:buChar char="•"/>
            </a:pPr>
            <a:r>
              <a:rPr lang="en-US" altLang="zh-TW"/>
              <a:t>They were kept out of the building for over 2 weeks</a:t>
            </a:r>
            <a:endParaRPr lang="en-US" altLang="zh-TW" b="1"/>
          </a:p>
          <a:p>
            <a:pPr lvl="1">
              <a:buFontTx/>
              <a:buChar char="•"/>
            </a:pPr>
            <a:r>
              <a:rPr lang="en-US" altLang="zh-TW" b="1"/>
              <a:t>They had no plans.</a:t>
            </a:r>
            <a:endParaRPr lang="en-US" altLang="zh-TW" b="1" i="1"/>
          </a:p>
          <a:p>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47966-677B-4EA5-ABF1-E5F42589B4E8}" type="slidenum">
              <a:rPr lang="en-US" altLang="zh-TW"/>
              <a:pPr/>
              <a:t>40</a:t>
            </a:fld>
            <a:endParaRPr lang="en-US" altLang="zh-TW"/>
          </a:p>
        </p:txBody>
      </p:sp>
      <p:sp>
        <p:nvSpPr>
          <p:cNvPr id="1739778" name="Rectangle 2"/>
          <p:cNvSpPr>
            <a:spLocks noGrp="1" noRot="1" noChangeAspect="1" noChangeArrowheads="1" noTextEdit="1"/>
          </p:cNvSpPr>
          <p:nvPr>
            <p:ph type="sldImg"/>
          </p:nvPr>
        </p:nvSpPr>
        <p:spPr>
          <a:ln/>
        </p:spPr>
      </p:sp>
      <p:sp>
        <p:nvSpPr>
          <p:cNvPr id="17397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24803-FE5F-4100-BE7D-2E6DE9F59A04}" type="slidenum">
              <a:rPr lang="en-US" altLang="zh-TW"/>
              <a:pPr/>
              <a:t>41</a:t>
            </a:fld>
            <a:endParaRPr lang="en-US" altLang="zh-TW"/>
          </a:p>
        </p:txBody>
      </p:sp>
      <p:sp>
        <p:nvSpPr>
          <p:cNvPr id="1740802" name="Rectangle 2"/>
          <p:cNvSpPr>
            <a:spLocks noGrp="1" noRot="1" noChangeAspect="1" noChangeArrowheads="1" noTextEdit="1"/>
          </p:cNvSpPr>
          <p:nvPr>
            <p:ph type="sldImg"/>
          </p:nvPr>
        </p:nvSpPr>
        <p:spPr>
          <a:ln/>
        </p:spPr>
      </p:sp>
      <p:sp>
        <p:nvSpPr>
          <p:cNvPr id="17408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03CEA5-1293-46C5-910B-F4E6024967B5}" type="slidenum">
              <a:rPr lang="en-US" altLang="zh-TW"/>
              <a:pPr/>
              <a:t>42</a:t>
            </a:fld>
            <a:endParaRPr lang="en-US" altLang="zh-TW"/>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0D745-0A6C-445D-A527-28867EC4C543}" type="slidenum">
              <a:rPr lang="en-US" altLang="zh-TW"/>
              <a:pPr/>
              <a:t>43</a:t>
            </a:fld>
            <a:endParaRPr lang="en-US" altLang="zh-TW"/>
          </a:p>
        </p:txBody>
      </p:sp>
      <p:sp>
        <p:nvSpPr>
          <p:cNvPr id="1742850" name="Rectangle 2"/>
          <p:cNvSpPr>
            <a:spLocks noGrp="1" noRot="1" noChangeAspect="1" noChangeArrowheads="1" noTextEdit="1"/>
          </p:cNvSpPr>
          <p:nvPr>
            <p:ph type="sldImg"/>
          </p:nvPr>
        </p:nvSpPr>
        <p:spPr>
          <a:ln/>
        </p:spPr>
      </p:sp>
      <p:sp>
        <p:nvSpPr>
          <p:cNvPr id="17428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12859-8474-4D33-A0CF-1DCC169462CC}" type="slidenum">
              <a:rPr lang="en-US" altLang="zh-TW"/>
              <a:pPr/>
              <a:t>44</a:t>
            </a:fld>
            <a:endParaRPr lang="en-US" altLang="zh-TW"/>
          </a:p>
        </p:txBody>
      </p:sp>
      <p:sp>
        <p:nvSpPr>
          <p:cNvPr id="1743874" name="Rectangle 2"/>
          <p:cNvSpPr>
            <a:spLocks noGrp="1" noRot="1" noChangeAspect="1" noChangeArrowheads="1" noTextEdit="1"/>
          </p:cNvSpPr>
          <p:nvPr>
            <p:ph type="sldImg"/>
          </p:nvPr>
        </p:nvSpPr>
        <p:spPr>
          <a:ln/>
        </p:spPr>
      </p:sp>
      <p:sp>
        <p:nvSpPr>
          <p:cNvPr id="17438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564A7-C715-4309-941E-4853F3099DA1}" type="slidenum">
              <a:rPr lang="en-US" altLang="zh-TW"/>
              <a:pPr/>
              <a:t>46</a:t>
            </a:fld>
            <a:endParaRPr lang="en-US" altLang="zh-TW"/>
          </a:p>
        </p:txBody>
      </p:sp>
      <p:sp>
        <p:nvSpPr>
          <p:cNvPr id="1782786" name="Rectangle 2"/>
          <p:cNvSpPr>
            <a:spLocks noGrp="1" noRot="1" noChangeAspect="1" noChangeArrowheads="1" noTextEdit="1"/>
          </p:cNvSpPr>
          <p:nvPr>
            <p:ph type="sldImg"/>
          </p:nvPr>
        </p:nvSpPr>
        <p:spPr>
          <a:ln/>
        </p:spPr>
      </p:sp>
      <p:sp>
        <p:nvSpPr>
          <p:cNvPr id="17827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52EEA-0B01-4E53-B20A-ADDB8D035A4B}" type="slidenum">
              <a:rPr lang="en-US" altLang="zh-TW"/>
              <a:pPr/>
              <a:t>47</a:t>
            </a:fld>
            <a:endParaRPr lang="en-US" altLang="zh-TW"/>
          </a:p>
        </p:txBody>
      </p:sp>
      <p:sp>
        <p:nvSpPr>
          <p:cNvPr id="1747970" name="Rectangle 2"/>
          <p:cNvSpPr>
            <a:spLocks noGrp="1" noRot="1" noChangeAspect="1" noChangeArrowheads="1" noTextEdit="1"/>
          </p:cNvSpPr>
          <p:nvPr>
            <p:ph type="sldImg"/>
          </p:nvPr>
        </p:nvSpPr>
        <p:spPr>
          <a:ln/>
        </p:spPr>
      </p:sp>
      <p:sp>
        <p:nvSpPr>
          <p:cNvPr id="174797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13EC0-2996-4338-A079-E2E56895DDB1}" type="slidenum">
              <a:rPr lang="en-US" altLang="zh-TW"/>
              <a:pPr/>
              <a:t>48</a:t>
            </a:fld>
            <a:endParaRPr lang="en-US" altLang="zh-TW"/>
          </a:p>
        </p:txBody>
      </p:sp>
      <p:sp>
        <p:nvSpPr>
          <p:cNvPr id="1748994" name="Rectangle 2"/>
          <p:cNvSpPr>
            <a:spLocks noGrp="1" noRot="1" noChangeAspect="1" noChangeArrowheads="1" noTextEdit="1"/>
          </p:cNvSpPr>
          <p:nvPr>
            <p:ph type="sldImg"/>
          </p:nvPr>
        </p:nvSpPr>
        <p:spPr>
          <a:ln/>
        </p:spPr>
      </p:sp>
      <p:sp>
        <p:nvSpPr>
          <p:cNvPr id="174899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C9DB0-5672-4E3E-957B-ABF950BDB868}" type="slidenum">
              <a:rPr lang="en-US" altLang="zh-TW"/>
              <a:pPr/>
              <a:t>49</a:t>
            </a:fld>
            <a:endParaRPr lang="en-US" altLang="zh-TW"/>
          </a:p>
        </p:txBody>
      </p:sp>
      <p:sp>
        <p:nvSpPr>
          <p:cNvPr id="1750018" name="Rectangle 2"/>
          <p:cNvSpPr>
            <a:spLocks noGrp="1" noRot="1" noChangeAspect="1" noChangeArrowheads="1" noTextEdit="1"/>
          </p:cNvSpPr>
          <p:nvPr>
            <p:ph type="sldImg"/>
          </p:nvPr>
        </p:nvSpPr>
        <p:spPr>
          <a:ln/>
        </p:spPr>
      </p:sp>
      <p:sp>
        <p:nvSpPr>
          <p:cNvPr id="175001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B9D8D-B23A-47A3-AC32-AD40DD17E443}" type="slidenum">
              <a:rPr lang="en-US" altLang="zh-TW"/>
              <a:pPr/>
              <a:t>50</a:t>
            </a:fld>
            <a:endParaRPr lang="en-US" altLang="zh-TW"/>
          </a:p>
        </p:txBody>
      </p:sp>
      <p:sp>
        <p:nvSpPr>
          <p:cNvPr id="1751042" name="Rectangle 2"/>
          <p:cNvSpPr>
            <a:spLocks noGrp="1" noRot="1" noChangeAspect="1" noChangeArrowheads="1" noTextEdit="1"/>
          </p:cNvSpPr>
          <p:nvPr>
            <p:ph type="sldImg"/>
          </p:nvPr>
        </p:nvSpPr>
        <p:spPr>
          <a:ln/>
        </p:spPr>
      </p:sp>
      <p:sp>
        <p:nvSpPr>
          <p:cNvPr id="175104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FABA8-3055-4D7A-BFDF-F503219820CC}" type="slidenum">
              <a:rPr lang="en-US" altLang="zh-TW"/>
              <a:pPr/>
              <a:t>5</a:t>
            </a:fld>
            <a:endParaRPr lang="en-US" altLang="zh-TW"/>
          </a:p>
        </p:txBody>
      </p:sp>
      <p:sp>
        <p:nvSpPr>
          <p:cNvPr id="1775618" name="Rectangle 2"/>
          <p:cNvSpPr>
            <a:spLocks noGrp="1" noRot="1" noChangeAspect="1" noChangeArrowheads="1" noTextEdit="1"/>
          </p:cNvSpPr>
          <p:nvPr>
            <p:ph type="sldImg"/>
          </p:nvPr>
        </p:nvSpPr>
        <p:spPr>
          <a:xfrm>
            <a:off x="990600" y="768350"/>
            <a:ext cx="5118100" cy="3838575"/>
          </a:xfrm>
          <a:ln/>
        </p:spPr>
      </p:sp>
      <p:sp>
        <p:nvSpPr>
          <p:cNvPr id="1775619" name="Rectangle 3"/>
          <p:cNvSpPr>
            <a:spLocks noGrp="1" noChangeArrowheads="1"/>
          </p:cNvSpPr>
          <p:nvPr>
            <p:ph type="body" idx="1"/>
          </p:nvPr>
        </p:nvSpPr>
        <p:spPr>
          <a:xfrm>
            <a:off x="946150" y="4862513"/>
            <a:ext cx="5207000" cy="4603750"/>
          </a:xfrm>
        </p:spPr>
        <p:txBody>
          <a:bodyPr/>
          <a:lstStyle/>
          <a:p>
            <a:pPr lvl="1">
              <a:buFontTx/>
              <a:buChar char="•"/>
            </a:pPr>
            <a:r>
              <a:rPr lang="en-US" altLang="zh-TW"/>
              <a:t>They were kept out of the building for over 2 weeks</a:t>
            </a:r>
            <a:endParaRPr lang="en-US" altLang="zh-TW" b="1"/>
          </a:p>
          <a:p>
            <a:pPr lvl="1">
              <a:buFontTx/>
              <a:buChar char="•"/>
            </a:pPr>
            <a:r>
              <a:rPr lang="en-US" altLang="zh-TW" b="1"/>
              <a:t>They had no plans.</a:t>
            </a:r>
            <a:endParaRPr lang="en-US" altLang="zh-TW" b="1" i="1"/>
          </a:p>
          <a:p>
            <a:endParaRPr lang="en-US" altLang="zh-TW"/>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20C93-8087-4ACC-8A5D-C6BA2308A3FF}" type="slidenum">
              <a:rPr lang="en-US" altLang="zh-TW"/>
              <a:pPr/>
              <a:t>51</a:t>
            </a:fld>
            <a:endParaRPr lang="en-US" altLang="zh-TW"/>
          </a:p>
        </p:txBody>
      </p:sp>
      <p:sp>
        <p:nvSpPr>
          <p:cNvPr id="1752066" name="Rectangle 2"/>
          <p:cNvSpPr>
            <a:spLocks noGrp="1" noRot="1" noChangeAspect="1" noChangeArrowheads="1" noTextEdit="1"/>
          </p:cNvSpPr>
          <p:nvPr>
            <p:ph type="sldImg"/>
          </p:nvPr>
        </p:nvSpPr>
        <p:spPr>
          <a:ln/>
        </p:spPr>
      </p:sp>
      <p:sp>
        <p:nvSpPr>
          <p:cNvPr id="175206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BF2B0-7CCB-475D-ACCD-945717012A34}" type="slidenum">
              <a:rPr lang="en-US" altLang="zh-TW"/>
              <a:pPr/>
              <a:t>52</a:t>
            </a:fld>
            <a:endParaRPr lang="en-US" altLang="zh-TW"/>
          </a:p>
        </p:txBody>
      </p:sp>
      <p:sp>
        <p:nvSpPr>
          <p:cNvPr id="1753090" name="Rectangle 2"/>
          <p:cNvSpPr>
            <a:spLocks noGrp="1" noRot="1" noChangeAspect="1" noChangeArrowheads="1" noTextEdit="1"/>
          </p:cNvSpPr>
          <p:nvPr>
            <p:ph type="sldImg"/>
          </p:nvPr>
        </p:nvSpPr>
        <p:spPr>
          <a:ln/>
        </p:spPr>
      </p:sp>
      <p:sp>
        <p:nvSpPr>
          <p:cNvPr id="175309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011F2-FA84-4125-B70A-353B39CB31B5}" type="slidenum">
              <a:rPr lang="en-US" altLang="zh-TW"/>
              <a:pPr/>
              <a:t>53</a:t>
            </a:fld>
            <a:endParaRPr lang="en-US" altLang="zh-TW"/>
          </a:p>
        </p:txBody>
      </p:sp>
      <p:sp>
        <p:nvSpPr>
          <p:cNvPr id="1754114" name="Rectangle 2"/>
          <p:cNvSpPr>
            <a:spLocks noGrp="1" noRot="1" noChangeAspect="1" noChangeArrowheads="1" noTextEdit="1"/>
          </p:cNvSpPr>
          <p:nvPr>
            <p:ph type="sldImg"/>
          </p:nvPr>
        </p:nvSpPr>
        <p:spPr>
          <a:ln/>
        </p:spPr>
      </p:sp>
      <p:sp>
        <p:nvSpPr>
          <p:cNvPr id="175411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D129B-D51D-40EF-9DB2-9CFF1D7FDE9C}" type="slidenum">
              <a:rPr lang="en-US" altLang="zh-TW"/>
              <a:pPr/>
              <a:t>54</a:t>
            </a:fld>
            <a:endParaRPr lang="en-US" altLang="zh-TW"/>
          </a:p>
        </p:txBody>
      </p:sp>
      <p:sp>
        <p:nvSpPr>
          <p:cNvPr id="1755138" name="Rectangle 2"/>
          <p:cNvSpPr>
            <a:spLocks noGrp="1" noRot="1" noChangeAspect="1" noChangeArrowheads="1" noTextEdit="1"/>
          </p:cNvSpPr>
          <p:nvPr>
            <p:ph type="sldImg"/>
          </p:nvPr>
        </p:nvSpPr>
        <p:spPr>
          <a:ln/>
        </p:spPr>
      </p:sp>
      <p:sp>
        <p:nvSpPr>
          <p:cNvPr id="175513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F8E11-1244-4D8E-8EED-9E8DB71E09DF}" type="slidenum">
              <a:rPr lang="en-US" altLang="zh-TW"/>
              <a:pPr/>
              <a:t>55</a:t>
            </a:fld>
            <a:endParaRPr lang="en-US" altLang="zh-TW"/>
          </a:p>
        </p:txBody>
      </p:sp>
      <p:sp>
        <p:nvSpPr>
          <p:cNvPr id="1756162" name="Rectangle 2"/>
          <p:cNvSpPr>
            <a:spLocks noGrp="1" noRot="1" noChangeAspect="1" noChangeArrowheads="1" noTextEdit="1"/>
          </p:cNvSpPr>
          <p:nvPr>
            <p:ph type="sldImg"/>
          </p:nvPr>
        </p:nvSpPr>
        <p:spPr>
          <a:ln/>
        </p:spPr>
      </p:sp>
      <p:sp>
        <p:nvSpPr>
          <p:cNvPr id="17561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E6CBE-908E-4BCF-9B94-E6CE92C646D2}" type="slidenum">
              <a:rPr lang="en-US" altLang="zh-TW"/>
              <a:pPr/>
              <a:t>56</a:t>
            </a:fld>
            <a:endParaRPr lang="en-US" altLang="zh-TW"/>
          </a:p>
        </p:txBody>
      </p:sp>
      <p:sp>
        <p:nvSpPr>
          <p:cNvPr id="1757186" name="Rectangle 2"/>
          <p:cNvSpPr>
            <a:spLocks noGrp="1" noRot="1" noChangeAspect="1" noChangeArrowheads="1" noTextEdit="1"/>
          </p:cNvSpPr>
          <p:nvPr>
            <p:ph type="sldImg"/>
          </p:nvPr>
        </p:nvSpPr>
        <p:spPr>
          <a:ln/>
        </p:spPr>
      </p:sp>
      <p:sp>
        <p:nvSpPr>
          <p:cNvPr id="17571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9A145-61C6-46A6-B671-5504C189C7FA}" type="slidenum">
              <a:rPr lang="en-US" altLang="zh-TW"/>
              <a:pPr/>
              <a:t>57</a:t>
            </a:fld>
            <a:endParaRPr lang="en-US" altLang="zh-TW"/>
          </a:p>
        </p:txBody>
      </p:sp>
      <p:sp>
        <p:nvSpPr>
          <p:cNvPr id="1758210" name="Rectangle 2"/>
          <p:cNvSpPr>
            <a:spLocks noGrp="1" noRot="1" noChangeAspect="1" noChangeArrowheads="1" noTextEdit="1"/>
          </p:cNvSpPr>
          <p:nvPr>
            <p:ph type="sldImg"/>
          </p:nvPr>
        </p:nvSpPr>
        <p:spPr>
          <a:ln/>
        </p:spPr>
      </p:sp>
      <p:sp>
        <p:nvSpPr>
          <p:cNvPr id="175821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FEC1A-E027-43EF-8BA3-31CC4C2F3263}" type="slidenum">
              <a:rPr lang="en-US" altLang="zh-TW"/>
              <a:pPr/>
              <a:t>58</a:t>
            </a:fld>
            <a:endParaRPr lang="en-US" altLang="zh-TW"/>
          </a:p>
        </p:txBody>
      </p:sp>
      <p:sp>
        <p:nvSpPr>
          <p:cNvPr id="1759234" name="Rectangle 2"/>
          <p:cNvSpPr>
            <a:spLocks noGrp="1" noRot="1" noChangeAspect="1" noChangeArrowheads="1" noTextEdit="1"/>
          </p:cNvSpPr>
          <p:nvPr>
            <p:ph type="sldImg"/>
          </p:nvPr>
        </p:nvSpPr>
        <p:spPr>
          <a:ln/>
        </p:spPr>
      </p:sp>
      <p:sp>
        <p:nvSpPr>
          <p:cNvPr id="17592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B0C14-D8A7-4BE3-AE4E-643AE2EBC295}" type="slidenum">
              <a:rPr lang="en-US" altLang="zh-TW"/>
              <a:pPr/>
              <a:t>59</a:t>
            </a:fld>
            <a:endParaRPr lang="en-US" altLang="zh-TW"/>
          </a:p>
        </p:txBody>
      </p:sp>
      <p:sp>
        <p:nvSpPr>
          <p:cNvPr id="1760258" name="Rectangle 2"/>
          <p:cNvSpPr>
            <a:spLocks noGrp="1" noRot="1" noChangeAspect="1" noChangeArrowheads="1" noTextEdit="1"/>
          </p:cNvSpPr>
          <p:nvPr>
            <p:ph type="sldImg"/>
          </p:nvPr>
        </p:nvSpPr>
        <p:spPr>
          <a:ln/>
        </p:spPr>
      </p:sp>
      <p:sp>
        <p:nvSpPr>
          <p:cNvPr id="176025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29A54-9E70-40EE-8567-1F476DAE9D32}" type="slidenum">
              <a:rPr lang="en-US" altLang="zh-TW"/>
              <a:pPr/>
              <a:t>60</a:t>
            </a:fld>
            <a:endParaRPr lang="en-US" altLang="zh-TW"/>
          </a:p>
        </p:txBody>
      </p:sp>
      <p:sp>
        <p:nvSpPr>
          <p:cNvPr id="1761282" name="Rectangle 2"/>
          <p:cNvSpPr>
            <a:spLocks noGrp="1" noRot="1" noChangeAspect="1" noChangeArrowheads="1" noTextEdit="1"/>
          </p:cNvSpPr>
          <p:nvPr>
            <p:ph type="sldImg"/>
          </p:nvPr>
        </p:nvSpPr>
        <p:spPr>
          <a:ln/>
        </p:spPr>
      </p:sp>
      <p:sp>
        <p:nvSpPr>
          <p:cNvPr id="176128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FB64A-55E9-45E5-8AAF-1291A3DD52D4}" type="slidenum">
              <a:rPr lang="en-US" altLang="zh-TW"/>
              <a:pPr/>
              <a:t>6</a:t>
            </a:fld>
            <a:endParaRPr lang="en-US" altLang="zh-TW"/>
          </a:p>
        </p:txBody>
      </p:sp>
      <p:sp>
        <p:nvSpPr>
          <p:cNvPr id="1704962" name="Rectangle 2"/>
          <p:cNvSpPr>
            <a:spLocks noGrp="1" noRot="1" noChangeAspect="1" noChangeArrowheads="1" noTextEdit="1"/>
          </p:cNvSpPr>
          <p:nvPr>
            <p:ph type="sldImg"/>
          </p:nvPr>
        </p:nvSpPr>
        <p:spPr>
          <a:ln/>
        </p:spPr>
      </p:sp>
      <p:sp>
        <p:nvSpPr>
          <p:cNvPr id="170496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72A7D-8A6F-4851-A76F-6F13B3D91A36}" type="slidenum">
              <a:rPr lang="en-US" altLang="zh-TW"/>
              <a:pPr/>
              <a:t>61</a:t>
            </a:fld>
            <a:endParaRPr lang="en-US" altLang="zh-TW"/>
          </a:p>
        </p:txBody>
      </p:sp>
      <p:sp>
        <p:nvSpPr>
          <p:cNvPr id="1762306" name="Rectangle 2"/>
          <p:cNvSpPr>
            <a:spLocks noGrp="1" noRot="1" noChangeAspect="1" noChangeArrowheads="1" noTextEdit="1"/>
          </p:cNvSpPr>
          <p:nvPr>
            <p:ph type="sldImg"/>
          </p:nvPr>
        </p:nvSpPr>
        <p:spPr>
          <a:ln/>
        </p:spPr>
      </p:sp>
      <p:sp>
        <p:nvSpPr>
          <p:cNvPr id="176230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D1982-78DA-4AC1-BB48-0C6D805E96C3}" type="slidenum">
              <a:rPr lang="en-US" altLang="zh-TW"/>
              <a:pPr/>
              <a:t>62</a:t>
            </a:fld>
            <a:endParaRPr lang="en-US" altLang="zh-TW"/>
          </a:p>
        </p:txBody>
      </p:sp>
      <p:sp>
        <p:nvSpPr>
          <p:cNvPr id="1763330" name="Rectangle 2"/>
          <p:cNvSpPr>
            <a:spLocks noGrp="1" noRot="1" noChangeAspect="1" noChangeArrowheads="1" noTextEdit="1"/>
          </p:cNvSpPr>
          <p:nvPr>
            <p:ph type="sldImg"/>
          </p:nvPr>
        </p:nvSpPr>
        <p:spPr>
          <a:ln/>
        </p:spPr>
      </p:sp>
      <p:sp>
        <p:nvSpPr>
          <p:cNvPr id="176333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3E098-019B-4495-872F-0B6750FAE3DE}" type="slidenum">
              <a:rPr lang="en-US" altLang="zh-TW"/>
              <a:pPr/>
              <a:t>63</a:t>
            </a:fld>
            <a:endParaRPr lang="en-US" altLang="zh-TW"/>
          </a:p>
        </p:txBody>
      </p:sp>
      <p:sp>
        <p:nvSpPr>
          <p:cNvPr id="1764354" name="Rectangle 2"/>
          <p:cNvSpPr>
            <a:spLocks noGrp="1" noRot="1" noChangeAspect="1" noChangeArrowheads="1" noTextEdit="1"/>
          </p:cNvSpPr>
          <p:nvPr>
            <p:ph type="sldImg"/>
          </p:nvPr>
        </p:nvSpPr>
        <p:spPr>
          <a:ln/>
        </p:spPr>
      </p:sp>
      <p:sp>
        <p:nvSpPr>
          <p:cNvPr id="17643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1031B-CF4F-4D9E-90B8-C372D4114AD2}" type="slidenum">
              <a:rPr lang="en-US" altLang="zh-TW"/>
              <a:pPr/>
              <a:t>64</a:t>
            </a:fld>
            <a:endParaRPr lang="en-US" altLang="zh-TW"/>
          </a:p>
        </p:txBody>
      </p:sp>
      <p:sp>
        <p:nvSpPr>
          <p:cNvPr id="1771522" name="Rectangle 2"/>
          <p:cNvSpPr>
            <a:spLocks noGrp="1" noRot="1" noChangeAspect="1" noChangeArrowheads="1" noTextEdit="1"/>
          </p:cNvSpPr>
          <p:nvPr>
            <p:ph type="sldImg"/>
          </p:nvPr>
        </p:nvSpPr>
        <p:spPr>
          <a:ln/>
        </p:spPr>
      </p:sp>
      <p:sp>
        <p:nvSpPr>
          <p:cNvPr id="177152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8FF31-A804-4680-854B-0966470C660B}" type="slidenum">
              <a:rPr lang="en-US" altLang="zh-TW"/>
              <a:pPr/>
              <a:t>65</a:t>
            </a:fld>
            <a:endParaRPr lang="en-US" altLang="zh-TW"/>
          </a:p>
        </p:txBody>
      </p:sp>
      <p:sp>
        <p:nvSpPr>
          <p:cNvPr id="1765378" name="Rectangle 2"/>
          <p:cNvSpPr>
            <a:spLocks noGrp="1" noRot="1" noChangeAspect="1" noChangeArrowheads="1" noTextEdit="1"/>
          </p:cNvSpPr>
          <p:nvPr>
            <p:ph type="sldImg"/>
          </p:nvPr>
        </p:nvSpPr>
        <p:spPr>
          <a:ln/>
        </p:spPr>
      </p:sp>
      <p:sp>
        <p:nvSpPr>
          <p:cNvPr id="176537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5AF52-992F-44DA-8F1F-A6B3D19BB448}" type="slidenum">
              <a:rPr lang="en-US" altLang="zh-TW"/>
              <a:pPr/>
              <a:t>66</a:t>
            </a:fld>
            <a:endParaRPr lang="en-US" altLang="zh-TW"/>
          </a:p>
        </p:txBody>
      </p:sp>
      <p:sp>
        <p:nvSpPr>
          <p:cNvPr id="1766402" name="Rectangle 2"/>
          <p:cNvSpPr>
            <a:spLocks noGrp="1" noRot="1" noChangeAspect="1" noChangeArrowheads="1" noTextEdit="1"/>
          </p:cNvSpPr>
          <p:nvPr>
            <p:ph type="sldImg"/>
          </p:nvPr>
        </p:nvSpPr>
        <p:spPr>
          <a:ln/>
        </p:spPr>
      </p:sp>
      <p:sp>
        <p:nvSpPr>
          <p:cNvPr id="1766403"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9581E-36F4-4F24-9843-764DFDBEC9E5}" type="slidenum">
              <a:rPr lang="en-US" altLang="zh-TW"/>
              <a:pPr/>
              <a:t>67</a:t>
            </a:fld>
            <a:endParaRPr lang="en-US" altLang="zh-TW"/>
          </a:p>
        </p:txBody>
      </p:sp>
      <p:sp>
        <p:nvSpPr>
          <p:cNvPr id="1767426" name="Rectangle 2"/>
          <p:cNvSpPr>
            <a:spLocks noGrp="1" noRot="1" noChangeAspect="1" noChangeArrowheads="1" noTextEdit="1"/>
          </p:cNvSpPr>
          <p:nvPr>
            <p:ph type="sldImg"/>
          </p:nvPr>
        </p:nvSpPr>
        <p:spPr>
          <a:ln/>
        </p:spPr>
      </p:sp>
      <p:sp>
        <p:nvSpPr>
          <p:cNvPr id="176742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FC9D8-6D2E-47DB-986E-2C44DA595F58}" type="slidenum">
              <a:rPr lang="en-US" altLang="zh-TW"/>
              <a:pPr/>
              <a:t>68</a:t>
            </a:fld>
            <a:endParaRPr lang="en-US" altLang="zh-TW"/>
          </a:p>
        </p:txBody>
      </p:sp>
      <p:sp>
        <p:nvSpPr>
          <p:cNvPr id="1768450" name="Rectangle 2"/>
          <p:cNvSpPr>
            <a:spLocks noGrp="1" noRot="1" noChangeAspect="1" noChangeArrowheads="1" noTextEdit="1"/>
          </p:cNvSpPr>
          <p:nvPr>
            <p:ph type="sldImg"/>
          </p:nvPr>
        </p:nvSpPr>
        <p:spPr>
          <a:ln/>
        </p:spPr>
      </p:sp>
      <p:sp>
        <p:nvSpPr>
          <p:cNvPr id="1768451"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5E9DD-6132-46AF-A8E8-335665D12C2A}" type="slidenum">
              <a:rPr lang="en-US" altLang="zh-TW"/>
              <a:pPr/>
              <a:t>69</a:t>
            </a:fld>
            <a:endParaRPr lang="en-US" altLang="zh-TW"/>
          </a:p>
        </p:txBody>
      </p:sp>
      <p:sp>
        <p:nvSpPr>
          <p:cNvPr id="1769474" name="Rectangle 2"/>
          <p:cNvSpPr>
            <a:spLocks noGrp="1" noRot="1" noChangeAspect="1" noChangeArrowheads="1" noTextEdit="1"/>
          </p:cNvSpPr>
          <p:nvPr>
            <p:ph type="sldImg"/>
          </p:nvPr>
        </p:nvSpPr>
        <p:spPr>
          <a:ln/>
        </p:spPr>
      </p:sp>
      <p:sp>
        <p:nvSpPr>
          <p:cNvPr id="17694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DEFAB-05FD-43EE-A415-BBDE76CF847E}" type="slidenum">
              <a:rPr lang="en-US" altLang="zh-TW"/>
              <a:pPr/>
              <a:t>70</a:t>
            </a:fld>
            <a:endParaRPr lang="en-US" altLang="zh-TW"/>
          </a:p>
        </p:txBody>
      </p:sp>
      <p:sp>
        <p:nvSpPr>
          <p:cNvPr id="1770498" name="Rectangle 2"/>
          <p:cNvSpPr>
            <a:spLocks noGrp="1" noRot="1" noChangeAspect="1" noChangeArrowheads="1" noTextEdit="1"/>
          </p:cNvSpPr>
          <p:nvPr>
            <p:ph type="sldImg"/>
          </p:nvPr>
        </p:nvSpPr>
        <p:spPr>
          <a:ln/>
        </p:spPr>
      </p:sp>
      <p:sp>
        <p:nvSpPr>
          <p:cNvPr id="17704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A5CF8-24BA-44C3-91E7-73F82D255798}" type="slidenum">
              <a:rPr lang="en-US" altLang="zh-TW"/>
              <a:pPr/>
              <a:t>7</a:t>
            </a:fld>
            <a:endParaRPr lang="en-US" altLang="zh-TW"/>
          </a:p>
        </p:txBody>
      </p:sp>
      <p:sp>
        <p:nvSpPr>
          <p:cNvPr id="1616898" name="Rectangle 2"/>
          <p:cNvSpPr>
            <a:spLocks noGrp="1" noRot="1" noChangeAspect="1" noChangeArrowheads="1" noTextEdit="1"/>
          </p:cNvSpPr>
          <p:nvPr>
            <p:ph type="sldImg"/>
          </p:nvPr>
        </p:nvSpPr>
        <p:spPr>
          <a:xfrm>
            <a:off x="995363" y="768350"/>
            <a:ext cx="5118100" cy="3838575"/>
          </a:xfrm>
          <a:ln/>
        </p:spPr>
      </p:sp>
      <p:sp>
        <p:nvSpPr>
          <p:cNvPr id="1616899" name="Rectangle 3"/>
          <p:cNvSpPr>
            <a:spLocks noGrp="1" noChangeArrowheads="1"/>
          </p:cNvSpPr>
          <p:nvPr>
            <p:ph type="body" idx="1"/>
          </p:nvPr>
        </p:nvSpPr>
        <p:spPr>
          <a:xfrm>
            <a:off x="946150" y="4862513"/>
            <a:ext cx="5208588" cy="4603750"/>
          </a:xfrm>
        </p:spPr>
        <p:txBody>
          <a:bodyPr/>
          <a:lstStyle/>
          <a:p>
            <a:endParaRPr lang="zh-TW" altLang="zh-TW"/>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5E9DD-6132-46AF-A8E8-335665D12C2A}" type="slidenum">
              <a:rPr lang="en-US" altLang="zh-TW"/>
              <a:pPr/>
              <a:t>71</a:t>
            </a:fld>
            <a:endParaRPr lang="en-US" altLang="zh-TW"/>
          </a:p>
        </p:txBody>
      </p:sp>
      <p:sp>
        <p:nvSpPr>
          <p:cNvPr id="1769474" name="Rectangle 2"/>
          <p:cNvSpPr>
            <a:spLocks noGrp="1" noRot="1" noChangeAspect="1" noChangeArrowheads="1" noTextEdit="1"/>
          </p:cNvSpPr>
          <p:nvPr>
            <p:ph type="sldImg"/>
          </p:nvPr>
        </p:nvSpPr>
        <p:spPr>
          <a:ln/>
        </p:spPr>
      </p:sp>
      <p:sp>
        <p:nvSpPr>
          <p:cNvPr id="176947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DEFAB-05FD-43EE-A415-BBDE76CF847E}" type="slidenum">
              <a:rPr lang="en-US" altLang="zh-TW"/>
              <a:pPr/>
              <a:t>72</a:t>
            </a:fld>
            <a:endParaRPr lang="en-US" altLang="zh-TW"/>
          </a:p>
        </p:txBody>
      </p:sp>
      <p:sp>
        <p:nvSpPr>
          <p:cNvPr id="1770498" name="Rectangle 2"/>
          <p:cNvSpPr>
            <a:spLocks noGrp="1" noRot="1" noChangeAspect="1" noChangeArrowheads="1" noTextEdit="1"/>
          </p:cNvSpPr>
          <p:nvPr>
            <p:ph type="sldImg"/>
          </p:nvPr>
        </p:nvSpPr>
        <p:spPr>
          <a:ln/>
        </p:spPr>
      </p:sp>
      <p:sp>
        <p:nvSpPr>
          <p:cNvPr id="17704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79661-179F-452C-8A2E-AABDEA3C1748}" type="slidenum">
              <a:rPr lang="en-US" altLang="zh-TW"/>
              <a:pPr/>
              <a:t>74</a:t>
            </a:fld>
            <a:endParaRPr lang="en-US" altLang="zh-TW"/>
          </a:p>
        </p:txBody>
      </p:sp>
      <p:sp>
        <p:nvSpPr>
          <p:cNvPr id="1695746" name="Rectangle 2"/>
          <p:cNvSpPr>
            <a:spLocks noGrp="1" noRot="1" noChangeAspect="1" noChangeArrowheads="1" noTextEdit="1"/>
          </p:cNvSpPr>
          <p:nvPr>
            <p:ph type="sldImg"/>
          </p:nvPr>
        </p:nvSpPr>
        <p:spPr>
          <a:xfrm>
            <a:off x="992188" y="768350"/>
            <a:ext cx="5114925" cy="3836988"/>
          </a:xfrm>
          <a:ln/>
        </p:spPr>
      </p:sp>
      <p:sp>
        <p:nvSpPr>
          <p:cNvPr id="169574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255D1-73A3-4E9A-98BC-AF6E166933AC}" type="slidenum">
              <a:rPr lang="en-US" altLang="zh-TW"/>
              <a:pPr/>
              <a:t>8</a:t>
            </a:fld>
            <a:endParaRPr lang="en-US" altLang="zh-TW"/>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269C2-E94D-4413-9300-B3729450C9E0}" type="slidenum">
              <a:rPr lang="en-US" altLang="zh-TW"/>
              <a:pPr/>
              <a:t>9</a:t>
            </a:fld>
            <a:endParaRPr lang="en-US" altLang="zh-TW"/>
          </a:p>
        </p:txBody>
      </p:sp>
      <p:sp>
        <p:nvSpPr>
          <p:cNvPr id="1707010" name="Rectangle 2"/>
          <p:cNvSpPr>
            <a:spLocks noGrp="1" noRot="1" noChangeAspect="1" noChangeArrowheads="1" noTextEdit="1"/>
          </p:cNvSpPr>
          <p:nvPr>
            <p:ph type="sldImg"/>
          </p:nvPr>
        </p:nvSpPr>
        <p:spPr>
          <a:ln/>
        </p:spPr>
      </p:sp>
      <p:sp>
        <p:nvSpPr>
          <p:cNvPr id="170701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59554" name="Line 2"/>
          <p:cNvSpPr>
            <a:spLocks noChangeShapeType="1"/>
          </p:cNvSpPr>
          <p:nvPr/>
        </p:nvSpPr>
        <p:spPr bwMode="auto">
          <a:xfrm>
            <a:off x="7315200" y="1066800"/>
            <a:ext cx="0" cy="4495800"/>
          </a:xfrm>
          <a:prstGeom prst="line">
            <a:avLst/>
          </a:prstGeom>
          <a:noFill/>
          <a:ln w="9525">
            <a:solidFill>
              <a:schemeClr val="accent2"/>
            </a:solidFill>
            <a:round/>
            <a:headEnd/>
            <a:tailEnd/>
          </a:ln>
          <a:effectLst/>
        </p:spPr>
        <p:txBody>
          <a:bodyPr/>
          <a:lstStyle/>
          <a:p>
            <a:endParaRPr lang="zh-TW" altLang="en-US"/>
          </a:p>
        </p:txBody>
      </p:sp>
      <p:sp>
        <p:nvSpPr>
          <p:cNvPr id="1559555" name="Rectangle 3"/>
          <p:cNvSpPr>
            <a:spLocks noGrp="1" noChangeArrowheads="1"/>
          </p:cNvSpPr>
          <p:nvPr>
            <p:ph type="ctrTitle"/>
          </p:nvPr>
        </p:nvSpPr>
        <p:spPr>
          <a:xfrm>
            <a:off x="315913" y="466725"/>
            <a:ext cx="6781800" cy="2133600"/>
          </a:xfrm>
        </p:spPr>
        <p:txBody>
          <a:bodyPr/>
          <a:lstStyle>
            <a:lvl1pPr>
              <a:defRPr/>
            </a:lvl1pPr>
          </a:lstStyle>
          <a:p>
            <a:r>
              <a:rPr lang="zh-TW" altLang="en-US"/>
              <a:t>按一下以編輯母片標題樣式</a:t>
            </a:r>
          </a:p>
        </p:txBody>
      </p:sp>
      <p:sp>
        <p:nvSpPr>
          <p:cNvPr id="1559556" name="Rectangle 4"/>
          <p:cNvSpPr>
            <a:spLocks noGrp="1" noChangeArrowheads="1"/>
          </p:cNvSpPr>
          <p:nvPr>
            <p:ph type="subTitle" idx="1"/>
          </p:nvPr>
        </p:nvSpPr>
        <p:spPr>
          <a:xfrm>
            <a:off x="849313" y="3049588"/>
            <a:ext cx="6248400" cy="2362200"/>
          </a:xfrm>
        </p:spPr>
        <p:txBody>
          <a:bodyPr/>
          <a:lstStyle>
            <a:lvl1pPr marL="0" indent="0" algn="ctr">
              <a:buFont typeface="Wingdings" pitchFamily="2" charset="2"/>
              <a:buNone/>
              <a:defRPr/>
            </a:lvl1pPr>
          </a:lstStyle>
          <a:p>
            <a:r>
              <a:rPr lang="zh-TW" altLang="en-US"/>
              <a:t>按一下以編輯母片副標題樣式</a:t>
            </a:r>
          </a:p>
        </p:txBody>
      </p:sp>
      <p:sp>
        <p:nvSpPr>
          <p:cNvPr id="1559557" name="Rectangle 5"/>
          <p:cNvSpPr>
            <a:spLocks noGrp="1" noChangeArrowheads="1"/>
          </p:cNvSpPr>
          <p:nvPr>
            <p:ph type="dt" sz="half" idx="2"/>
          </p:nvPr>
        </p:nvSpPr>
        <p:spPr/>
        <p:txBody>
          <a:bodyPr/>
          <a:lstStyle>
            <a:lvl1pPr>
              <a:defRPr/>
            </a:lvl1pPr>
          </a:lstStyle>
          <a:p>
            <a:endParaRPr lang="en-US" altLang="zh-TW"/>
          </a:p>
        </p:txBody>
      </p:sp>
      <p:sp>
        <p:nvSpPr>
          <p:cNvPr id="1559558" name="Rectangle 6"/>
          <p:cNvSpPr>
            <a:spLocks noGrp="1" noChangeArrowheads="1"/>
          </p:cNvSpPr>
          <p:nvPr>
            <p:ph type="ftr" sz="quarter" idx="3"/>
          </p:nvPr>
        </p:nvSpPr>
        <p:spPr>
          <a:xfrm>
            <a:off x="3124200" y="6248400"/>
            <a:ext cx="2895600" cy="457200"/>
          </a:xfrm>
        </p:spPr>
        <p:txBody>
          <a:bodyPr/>
          <a:lstStyle>
            <a:lvl1pPr>
              <a:defRPr sz="1000">
                <a:solidFill>
                  <a:schemeClr val="tx1"/>
                </a:solidFill>
                <a:ea typeface="+mn-ea"/>
              </a:defRPr>
            </a:lvl1pPr>
          </a:lstStyle>
          <a:p>
            <a:endParaRPr lang="en-US" altLang="zh-TW"/>
          </a:p>
        </p:txBody>
      </p:sp>
      <p:sp>
        <p:nvSpPr>
          <p:cNvPr id="1559559" name="Rectangle 7"/>
          <p:cNvSpPr>
            <a:spLocks noGrp="1" noChangeArrowheads="1"/>
          </p:cNvSpPr>
          <p:nvPr>
            <p:ph type="sldNum" sz="quarter" idx="4"/>
          </p:nvPr>
        </p:nvSpPr>
        <p:spPr>
          <a:xfrm>
            <a:off x="6553200" y="6248400"/>
            <a:ext cx="2133600" cy="457200"/>
          </a:xfrm>
        </p:spPr>
        <p:txBody>
          <a:bodyPr anchor="t"/>
          <a:lstStyle>
            <a:lvl1pPr>
              <a:defRPr/>
            </a:lvl1pPr>
          </a:lstStyle>
          <a:p>
            <a:fld id="{122FDD5C-22B1-4377-8A67-60A64F07C134}" type="slidenum">
              <a:rPr lang="en-US" altLang="zh-TW"/>
              <a:pPr/>
              <a:t>‹#›</a:t>
            </a:fld>
            <a:endParaRPr lang="en-US" altLang="zh-TW"/>
          </a:p>
        </p:txBody>
      </p:sp>
      <p:sp>
        <p:nvSpPr>
          <p:cNvPr id="1559560" name="Line 8"/>
          <p:cNvSpPr>
            <a:spLocks noChangeShapeType="1"/>
          </p:cNvSpPr>
          <p:nvPr/>
        </p:nvSpPr>
        <p:spPr bwMode="auto">
          <a:xfrm>
            <a:off x="304800" y="2819400"/>
            <a:ext cx="8229600" cy="0"/>
          </a:xfrm>
          <a:prstGeom prst="line">
            <a:avLst/>
          </a:prstGeom>
          <a:noFill/>
          <a:ln w="6350">
            <a:solidFill>
              <a:schemeClr val="accent2"/>
            </a:solidFill>
            <a:round/>
            <a:headEnd/>
            <a:tailEnd/>
          </a:ln>
          <a:effectLst/>
        </p:spPr>
        <p:txBody>
          <a:bodyPr/>
          <a:lstStyle/>
          <a:p>
            <a:endParaRPr lang="zh-TW" altLang="en-US"/>
          </a:p>
        </p:txBody>
      </p:sp>
      <p:pic>
        <p:nvPicPr>
          <p:cNvPr id="1559561" name="Picture 9" descr="NII_LOGO,NEW大"/>
          <p:cNvPicPr>
            <a:picLocks noChangeAspect="1" noChangeArrowheads="1"/>
          </p:cNvPicPr>
          <p:nvPr/>
        </p:nvPicPr>
        <p:blipFill>
          <a:blip r:embed="rId2" cstate="print"/>
          <a:srcRect/>
          <a:stretch>
            <a:fillRect/>
          </a:stretch>
        </p:blipFill>
        <p:spPr bwMode="auto">
          <a:xfrm>
            <a:off x="825500" y="5886450"/>
            <a:ext cx="781050" cy="774700"/>
          </a:xfrm>
          <a:prstGeom prst="rect">
            <a:avLst/>
          </a:prstGeom>
          <a:noFill/>
        </p:spPr>
      </p:pic>
      <p:sp>
        <p:nvSpPr>
          <p:cNvPr id="1559562" name="Text Box 10"/>
          <p:cNvSpPr txBox="1">
            <a:spLocks noChangeArrowheads="1"/>
          </p:cNvSpPr>
          <p:nvPr/>
        </p:nvSpPr>
        <p:spPr bwMode="auto">
          <a:xfrm>
            <a:off x="1762125" y="6127750"/>
            <a:ext cx="6481763" cy="396875"/>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r>
              <a:rPr kumimoji="1" lang="zh-TW" altLang="en-US" sz="2000" b="1" dirty="0" smtClean="0"/>
              <a:t>財團法人</a:t>
            </a:r>
            <a:r>
              <a:rPr kumimoji="1" lang="zh-TW" altLang="en-US" sz="2000" b="1" dirty="0"/>
              <a:t>中華民國國家資訊基本建設產業發展協進會</a:t>
            </a:r>
            <a:r>
              <a:rPr kumimoji="1" lang="zh-TW" altLang="en-US" sz="2000" dirty="0">
                <a:latin typeface="Arial" charset="0"/>
                <a:ea typeface="新細明體" pitchFamily="18" charset="-120"/>
              </a:rPr>
              <a:t> </a:t>
            </a:r>
          </a:p>
        </p:txBody>
      </p:sp>
      <p:pic>
        <p:nvPicPr>
          <p:cNvPr id="1559563" name="Picture 11" descr="NII_LOGO,NEW大"/>
          <p:cNvPicPr>
            <a:picLocks noChangeAspect="1" noChangeArrowheads="1"/>
          </p:cNvPicPr>
          <p:nvPr userDrawn="1"/>
        </p:nvPicPr>
        <p:blipFill>
          <a:blip r:embed="rId2" cstate="print"/>
          <a:srcRect/>
          <a:stretch>
            <a:fillRect/>
          </a:stretch>
        </p:blipFill>
        <p:spPr bwMode="auto">
          <a:xfrm>
            <a:off x="825500" y="5886450"/>
            <a:ext cx="781050" cy="7747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lvl1pPr>
              <a:defRPr/>
            </a:lvl1pPr>
          </a:lstStyle>
          <a:p>
            <a:fld id="{25BD21D5-74E9-407A-A94A-7FB7F6E30D28}"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lvl1pPr>
              <a:defRPr/>
            </a:lvl1pPr>
          </a:lstStyle>
          <a:p>
            <a:fld id="{8478C554-95B3-496F-A660-10B486ED1709}"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719263"/>
            <a:ext cx="8229600" cy="4411662"/>
          </a:xfrm>
        </p:spPr>
        <p:txBody>
          <a:bodyPr/>
          <a:lstStyle/>
          <a:p>
            <a:endParaRPr lang="zh-TW" altLang="en-US"/>
          </a:p>
        </p:txBody>
      </p:sp>
      <p:sp>
        <p:nvSpPr>
          <p:cNvPr id="4" name="日期版面配置區 3"/>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2339975" y="6524625"/>
            <a:ext cx="4392613" cy="241300"/>
          </a:xfrm>
        </p:spPr>
        <p:txBody>
          <a:bodyPr/>
          <a:lstStyle>
            <a:lvl1pPr>
              <a:defRPr/>
            </a:lvl1p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a:xfrm>
            <a:off x="6553200" y="6356350"/>
            <a:ext cx="2133600" cy="457200"/>
          </a:xfrm>
        </p:spPr>
        <p:txBody>
          <a:bodyPr/>
          <a:lstStyle>
            <a:lvl1pPr>
              <a:defRPr/>
            </a:lvl1pPr>
          </a:lstStyle>
          <a:p>
            <a:fld id="{ABF80356-FDCC-4B20-BC34-542CB2768A3E}"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719263"/>
            <a:ext cx="4038600" cy="4411662"/>
          </a:xfrm>
        </p:spPr>
        <p:txBody>
          <a:bodyPr/>
          <a:lstStyle/>
          <a:p>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2339975" y="6524625"/>
            <a:ext cx="4392613" cy="241300"/>
          </a:xfrm>
        </p:spPr>
        <p:txBody>
          <a:bodyPr/>
          <a:lstStyle>
            <a:lvl1pPr>
              <a:defRPr/>
            </a:lvl1p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a:xfrm>
            <a:off x="6553200" y="6356350"/>
            <a:ext cx="2133600" cy="457200"/>
          </a:xfrm>
        </p:spPr>
        <p:txBody>
          <a:bodyPr/>
          <a:lstStyle>
            <a:lvl1pPr>
              <a:defRPr/>
            </a:lvl1pPr>
          </a:lstStyle>
          <a:p>
            <a:fld id="{7F3C3CBC-6313-4490-AED3-E84A894FC16E}"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719263"/>
            <a:ext cx="4038600" cy="4411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2339975" y="6524625"/>
            <a:ext cx="4392613" cy="241300"/>
          </a:xfrm>
        </p:spPr>
        <p:txBody>
          <a:bodyPr/>
          <a:lstStyle>
            <a:lvl1pPr>
              <a:defRPr/>
            </a:lvl1p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a:xfrm>
            <a:off x="6553200" y="6356350"/>
            <a:ext cx="2133600" cy="457200"/>
          </a:xfrm>
        </p:spPr>
        <p:txBody>
          <a:bodyPr/>
          <a:lstStyle>
            <a:lvl1pPr>
              <a:defRPr/>
            </a:lvl1pPr>
          </a:lstStyle>
          <a:p>
            <a:fld id="{FB7B192C-9074-4A35-B302-8766244B555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lvl1pPr>
              <a:defRPr/>
            </a:lvl1pPr>
          </a:lstStyle>
          <a:p>
            <a:fld id="{1B80D9A0-8D26-43D3-B3AE-B1929C3BBC0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lvl1pPr>
              <a:defRPr/>
            </a:lvl1pPr>
          </a:lstStyle>
          <a:p>
            <a:fld id="{7501ED3F-4F30-4677-A91B-71D6AA3F4CF5}"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p:txBody>
          <a:bodyPr/>
          <a:lstStyle>
            <a:lvl1pPr>
              <a:defRPr/>
            </a:lvl1pPr>
          </a:lstStyle>
          <a:p>
            <a:fld id="{1AD0B7A6-0D7A-42CD-8F0C-099A197E93B4}"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9" name="投影片編號版面配置區 8"/>
          <p:cNvSpPr>
            <a:spLocks noGrp="1"/>
          </p:cNvSpPr>
          <p:nvPr>
            <p:ph type="sldNum" sz="quarter" idx="12"/>
          </p:nvPr>
        </p:nvSpPr>
        <p:spPr/>
        <p:txBody>
          <a:bodyPr/>
          <a:lstStyle>
            <a:lvl1pPr>
              <a:defRPr/>
            </a:lvl1pPr>
          </a:lstStyle>
          <a:p>
            <a:fld id="{711F81AC-7190-4FFB-A90E-BEC92428658A}"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5" name="投影片編號版面配置區 4"/>
          <p:cNvSpPr>
            <a:spLocks noGrp="1"/>
          </p:cNvSpPr>
          <p:nvPr>
            <p:ph type="sldNum" sz="quarter" idx="12"/>
          </p:nvPr>
        </p:nvSpPr>
        <p:spPr/>
        <p:txBody>
          <a:bodyPr/>
          <a:lstStyle>
            <a:lvl1pPr>
              <a:defRPr/>
            </a:lvl1pPr>
          </a:lstStyle>
          <a:p>
            <a:fld id="{45E0BAFD-C95A-4991-B13A-483A364EF5F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4" name="投影片編號版面配置區 3"/>
          <p:cNvSpPr>
            <a:spLocks noGrp="1"/>
          </p:cNvSpPr>
          <p:nvPr>
            <p:ph type="sldNum" sz="quarter" idx="12"/>
          </p:nvPr>
        </p:nvSpPr>
        <p:spPr/>
        <p:txBody>
          <a:bodyPr/>
          <a:lstStyle>
            <a:lvl1pPr>
              <a:defRPr/>
            </a:lvl1pPr>
          </a:lstStyle>
          <a:p>
            <a:fld id="{6E77B482-7685-45A9-ACD7-676FBA8B3550}"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p:txBody>
          <a:bodyPr/>
          <a:lstStyle>
            <a:lvl1pPr>
              <a:defRPr/>
            </a:lvl1pPr>
          </a:lstStyle>
          <a:p>
            <a:fld id="{ABE1D523-779F-40E1-B18B-06FC8DB157A5}"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p:txBody>
          <a:bodyPr/>
          <a:lstStyle>
            <a:lvl1pPr>
              <a:defRPr/>
            </a:lvl1pPr>
          </a:lstStyle>
          <a:p>
            <a:fld id="{81E818BE-73C0-4FF5-9342-4C2D5C74F133}"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8530" name="Line 2"/>
          <p:cNvSpPr>
            <a:spLocks noChangeShapeType="1"/>
          </p:cNvSpPr>
          <p:nvPr/>
        </p:nvSpPr>
        <p:spPr bwMode="auto">
          <a:xfrm>
            <a:off x="7962900" y="152400"/>
            <a:ext cx="0" cy="1524000"/>
          </a:xfrm>
          <a:prstGeom prst="line">
            <a:avLst/>
          </a:prstGeom>
          <a:noFill/>
          <a:ln w="9525">
            <a:solidFill>
              <a:schemeClr val="accent2"/>
            </a:solidFill>
            <a:round/>
            <a:headEnd/>
            <a:tailEnd/>
          </a:ln>
          <a:effectLst/>
        </p:spPr>
        <p:txBody>
          <a:bodyPr/>
          <a:lstStyle/>
          <a:p>
            <a:endParaRPr lang="zh-TW" altLang="en-US"/>
          </a:p>
        </p:txBody>
      </p:sp>
      <p:sp>
        <p:nvSpPr>
          <p:cNvPr id="155853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55853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58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zh-TW"/>
          </a:p>
        </p:txBody>
      </p:sp>
      <p:sp>
        <p:nvSpPr>
          <p:cNvPr id="1558534" name="Rectangle 6"/>
          <p:cNvSpPr>
            <a:spLocks noGrp="1" noChangeArrowheads="1"/>
          </p:cNvSpPr>
          <p:nvPr>
            <p:ph type="ftr" sz="quarter" idx="3"/>
          </p:nvPr>
        </p:nvSpPr>
        <p:spPr bwMode="auto">
          <a:xfrm>
            <a:off x="2339975" y="6524625"/>
            <a:ext cx="4392613"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accent2"/>
                </a:solidFill>
                <a:ea typeface="新細明體" pitchFamily="18" charset="-120"/>
              </a:defRPr>
            </a:lvl1pPr>
          </a:lstStyle>
          <a:p>
            <a:r>
              <a:rPr lang="en-US" altLang="zh-TW"/>
              <a:t>All Rights Reserved by NII</a:t>
            </a:r>
            <a:r>
              <a:rPr lang="zh-TW" altLang="en-US"/>
              <a:t>產業發展協進會</a:t>
            </a:r>
          </a:p>
        </p:txBody>
      </p:sp>
      <p:sp>
        <p:nvSpPr>
          <p:cNvPr id="1558535" name="Rectangle 7"/>
          <p:cNvSpPr>
            <a:spLocks noGrp="1" noChangeArrowheads="1"/>
          </p:cNvSpPr>
          <p:nvPr>
            <p:ph type="sldNum" sz="quarter" idx="4"/>
          </p:nvPr>
        </p:nvSpPr>
        <p:spPr bwMode="auto">
          <a:xfrm>
            <a:off x="6553200" y="63563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fld id="{43E7A0A1-9949-47D0-8E09-760FFF84F0CA}" type="slidenum">
              <a:rPr lang="en-US" altLang="zh-TW"/>
              <a:pPr/>
              <a:t>‹#›</a:t>
            </a:fld>
            <a:endParaRPr lang="en-US" altLang="zh-TW"/>
          </a:p>
        </p:txBody>
      </p:sp>
      <p:sp>
        <p:nvSpPr>
          <p:cNvPr id="1558536" name="Line 8"/>
          <p:cNvSpPr>
            <a:spLocks noChangeShapeType="1"/>
          </p:cNvSpPr>
          <p:nvPr/>
        </p:nvSpPr>
        <p:spPr bwMode="auto">
          <a:xfrm>
            <a:off x="304800" y="1455738"/>
            <a:ext cx="8229600" cy="0"/>
          </a:xfrm>
          <a:prstGeom prst="line">
            <a:avLst/>
          </a:prstGeom>
          <a:noFill/>
          <a:ln w="6350">
            <a:solidFill>
              <a:schemeClr val="accent2"/>
            </a:solidFill>
            <a:round/>
            <a:headEnd/>
            <a:tailEnd/>
          </a:ln>
          <a:effectLst/>
        </p:spPr>
        <p:txBody>
          <a:bodyPr/>
          <a:lstStyle/>
          <a:p>
            <a:endParaRPr lang="zh-TW" altLang="en-US"/>
          </a:p>
        </p:txBody>
      </p:sp>
      <p:pic>
        <p:nvPicPr>
          <p:cNvPr id="1558537" name="Picture 9" descr="NII_LOGO,NEW大"/>
          <p:cNvPicPr>
            <a:picLocks noChangeAspect="1" noChangeArrowheads="1"/>
          </p:cNvPicPr>
          <p:nvPr/>
        </p:nvPicPr>
        <p:blipFill>
          <a:blip r:embed="rId16" cstate="print"/>
          <a:srcRect/>
          <a:stretch>
            <a:fillRect/>
          </a:stretch>
        </p:blipFill>
        <p:spPr bwMode="auto">
          <a:xfrm>
            <a:off x="8027988" y="238125"/>
            <a:ext cx="1039812" cy="1030288"/>
          </a:xfrm>
          <a:prstGeom prst="rect">
            <a:avLst/>
          </a:prstGeom>
          <a:noFill/>
        </p:spPr>
      </p:pic>
      <p:sp>
        <p:nvSpPr>
          <p:cNvPr id="1558538" name="Line 10"/>
          <p:cNvSpPr>
            <a:spLocks noChangeShapeType="1"/>
          </p:cNvSpPr>
          <p:nvPr userDrawn="1"/>
        </p:nvSpPr>
        <p:spPr bwMode="auto">
          <a:xfrm>
            <a:off x="304800" y="1455738"/>
            <a:ext cx="8229600" cy="0"/>
          </a:xfrm>
          <a:prstGeom prst="line">
            <a:avLst/>
          </a:prstGeom>
          <a:noFill/>
          <a:ln w="6350">
            <a:solidFill>
              <a:schemeClr val="accent2"/>
            </a:solidFill>
            <a:round/>
            <a:headEnd/>
            <a:tailEnd/>
          </a:ln>
          <a:effectLst/>
        </p:spPr>
        <p:txBody>
          <a:bodyPr/>
          <a:lstStyle/>
          <a:p>
            <a:endParaRPr lang="zh-TW" altLang="en-US"/>
          </a:p>
        </p:txBody>
      </p:sp>
      <p:pic>
        <p:nvPicPr>
          <p:cNvPr id="1558539" name="Picture 11" descr="NII_LOGO,NEW大"/>
          <p:cNvPicPr>
            <a:picLocks noChangeAspect="1" noChangeArrowheads="1"/>
          </p:cNvPicPr>
          <p:nvPr userDrawn="1"/>
        </p:nvPicPr>
        <p:blipFill>
          <a:blip r:embed="rId16" cstate="print"/>
          <a:srcRect/>
          <a:stretch>
            <a:fillRect/>
          </a:stretch>
        </p:blipFill>
        <p:spPr bwMode="auto">
          <a:xfrm>
            <a:off x="8027988" y="238125"/>
            <a:ext cx="1039812" cy="1030288"/>
          </a:xfrm>
          <a:prstGeom prst="rect">
            <a:avLst/>
          </a:prstGeom>
          <a:noFill/>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iming>
    <p:tnLst>
      <p:par>
        <p:cTn id="1" dur="indefinite" restart="never" nodeType="tmRoot"/>
      </p:par>
    </p:tnLst>
  </p:timing>
  <p:hf hdr="0" dt="0"/>
  <p:txStyles>
    <p:titleStyle>
      <a:lvl1pPr algn="l" rtl="0" fontAlgn="base">
        <a:spcBef>
          <a:spcPct val="0"/>
        </a:spcBef>
        <a:spcAft>
          <a:spcPct val="0"/>
        </a:spcAft>
        <a:defRPr kumimoji="1" sz="3600">
          <a:solidFill>
            <a:srgbClr val="004C00"/>
          </a:solidFill>
          <a:latin typeface="+mj-lt"/>
          <a:ea typeface="+mj-ea"/>
          <a:cs typeface="+mj-cs"/>
        </a:defRPr>
      </a:lvl1pPr>
      <a:lvl2pPr algn="l" rtl="0" fontAlgn="base">
        <a:spcBef>
          <a:spcPct val="0"/>
        </a:spcBef>
        <a:spcAft>
          <a:spcPct val="0"/>
        </a:spcAft>
        <a:defRPr kumimoji="1" sz="3600">
          <a:solidFill>
            <a:srgbClr val="004C00"/>
          </a:solidFill>
          <a:latin typeface="Times New Roman" pitchFamily="18" charset="0"/>
          <a:ea typeface="標楷體" pitchFamily="65" charset="-120"/>
        </a:defRPr>
      </a:lvl2pPr>
      <a:lvl3pPr algn="l" rtl="0" fontAlgn="base">
        <a:spcBef>
          <a:spcPct val="0"/>
        </a:spcBef>
        <a:spcAft>
          <a:spcPct val="0"/>
        </a:spcAft>
        <a:defRPr kumimoji="1" sz="3600">
          <a:solidFill>
            <a:srgbClr val="004C00"/>
          </a:solidFill>
          <a:latin typeface="Times New Roman" pitchFamily="18" charset="0"/>
          <a:ea typeface="標楷體" pitchFamily="65" charset="-120"/>
        </a:defRPr>
      </a:lvl3pPr>
      <a:lvl4pPr algn="l" rtl="0" fontAlgn="base">
        <a:spcBef>
          <a:spcPct val="0"/>
        </a:spcBef>
        <a:spcAft>
          <a:spcPct val="0"/>
        </a:spcAft>
        <a:defRPr kumimoji="1" sz="3600">
          <a:solidFill>
            <a:srgbClr val="004C00"/>
          </a:solidFill>
          <a:latin typeface="Times New Roman" pitchFamily="18" charset="0"/>
          <a:ea typeface="標楷體" pitchFamily="65" charset="-120"/>
        </a:defRPr>
      </a:lvl4pPr>
      <a:lvl5pPr algn="l" rtl="0" fontAlgn="base">
        <a:spcBef>
          <a:spcPct val="0"/>
        </a:spcBef>
        <a:spcAft>
          <a:spcPct val="0"/>
        </a:spcAft>
        <a:defRPr kumimoji="1" sz="3600">
          <a:solidFill>
            <a:srgbClr val="004C00"/>
          </a:solidFill>
          <a:latin typeface="Times New Roman" pitchFamily="18" charset="0"/>
          <a:ea typeface="標楷體" pitchFamily="65" charset="-120"/>
        </a:defRPr>
      </a:lvl5pPr>
      <a:lvl6pPr marL="457200" algn="l" rtl="0" fontAlgn="base">
        <a:spcBef>
          <a:spcPct val="0"/>
        </a:spcBef>
        <a:spcAft>
          <a:spcPct val="0"/>
        </a:spcAft>
        <a:defRPr kumimoji="1" sz="3600">
          <a:solidFill>
            <a:srgbClr val="004C00"/>
          </a:solidFill>
          <a:latin typeface="Times New Roman" pitchFamily="18" charset="0"/>
          <a:ea typeface="標楷體" pitchFamily="65" charset="-120"/>
        </a:defRPr>
      </a:lvl6pPr>
      <a:lvl7pPr marL="914400" algn="l" rtl="0" fontAlgn="base">
        <a:spcBef>
          <a:spcPct val="0"/>
        </a:spcBef>
        <a:spcAft>
          <a:spcPct val="0"/>
        </a:spcAft>
        <a:defRPr kumimoji="1" sz="3600">
          <a:solidFill>
            <a:srgbClr val="004C00"/>
          </a:solidFill>
          <a:latin typeface="Times New Roman" pitchFamily="18" charset="0"/>
          <a:ea typeface="標楷體" pitchFamily="65" charset="-120"/>
        </a:defRPr>
      </a:lvl7pPr>
      <a:lvl8pPr marL="1371600" algn="l" rtl="0" fontAlgn="base">
        <a:spcBef>
          <a:spcPct val="0"/>
        </a:spcBef>
        <a:spcAft>
          <a:spcPct val="0"/>
        </a:spcAft>
        <a:defRPr kumimoji="1" sz="3600">
          <a:solidFill>
            <a:srgbClr val="004C00"/>
          </a:solidFill>
          <a:latin typeface="Times New Roman" pitchFamily="18" charset="0"/>
          <a:ea typeface="標楷體" pitchFamily="65" charset="-120"/>
        </a:defRPr>
      </a:lvl8pPr>
      <a:lvl9pPr marL="1828800" algn="l" rtl="0" fontAlgn="base">
        <a:spcBef>
          <a:spcPct val="0"/>
        </a:spcBef>
        <a:spcAft>
          <a:spcPct val="0"/>
        </a:spcAft>
        <a:defRPr kumimoji="1" sz="3600">
          <a:solidFill>
            <a:srgbClr val="004C00"/>
          </a:solidFill>
          <a:latin typeface="Times New Roman" pitchFamily="18" charset="0"/>
          <a:ea typeface="標楷體" pitchFamily="65" charset="-120"/>
        </a:defRPr>
      </a:lvl9pPr>
    </p:titleStyle>
    <p:bodyStyle>
      <a:lvl1pPr marL="358775" indent="-358775" algn="l" rtl="0" fontAlgn="base">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885825" indent="-347663" algn="l" rtl="0" fontAlgn="base">
        <a:spcBef>
          <a:spcPct val="20000"/>
        </a:spcBef>
        <a:spcAft>
          <a:spcPct val="0"/>
        </a:spcAft>
        <a:buClr>
          <a:schemeClr val="accent2"/>
        </a:buClr>
        <a:buSzPct val="70000"/>
        <a:buFont typeface="Wingdings" pitchFamily="2" charset="2"/>
        <a:buChar char="u"/>
        <a:defRPr kumimoji="1" sz="2600">
          <a:solidFill>
            <a:schemeClr val="tx2"/>
          </a:solidFill>
          <a:latin typeface="+mn-lt"/>
          <a:ea typeface="+mn-ea"/>
        </a:defRPr>
      </a:lvl2pPr>
      <a:lvl3pPr marL="1358900" indent="-293688" algn="l" rtl="0" fontAlgn="base">
        <a:spcBef>
          <a:spcPct val="20000"/>
        </a:spcBef>
        <a:spcAft>
          <a:spcPct val="0"/>
        </a:spcAft>
        <a:buClr>
          <a:schemeClr val="accent1"/>
        </a:buClr>
        <a:buSzPct val="70000"/>
        <a:buFont typeface="Wingdings" pitchFamily="2" charset="2"/>
        <a:buChar char="n"/>
        <a:defRPr kumimoji="1" sz="2300">
          <a:solidFill>
            <a:schemeClr val="tx1"/>
          </a:solidFill>
          <a:latin typeface="+mn-lt"/>
          <a:ea typeface="+mn-ea"/>
        </a:defRPr>
      </a:lvl3pPr>
      <a:lvl4pPr marL="1830388" indent="-292100" algn="l" rtl="0" fontAlgn="base">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2325688"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782888"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3240088"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3697288"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4154488"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wmf"/><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74.xml.rels><?xml version="1.0" encoding="UTF-8" standalone="yes"?>
<Relationships xmlns="http://schemas.openxmlformats.org/package/2006/relationships"><Relationship Id="rId3" Type="http://schemas.openxmlformats.org/officeDocument/2006/relationships/hyperlink" Target="mailto:maxcheng@nii.org.tw"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ind.ntou.edu.tw/~ktlee/hydrology/photo/Water_Diaster/Na-Li-5.jpg" TargetMode="External"/><Relationship Id="rId7" Type="http://schemas.openxmlformats.org/officeDocument/2006/relationships/hyperlink" Target="http://forums.chinatimes.com.tw/special/nali/c.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nd.ntou.edu.tw/~ktlee/hydrology/photo/Water_Diaster/Na-Li-4.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ChangeArrowheads="1"/>
          </p:cNvSpPr>
          <p:nvPr>
            <p:ph type="ctrTitle"/>
          </p:nvPr>
        </p:nvSpPr>
        <p:spPr>
          <a:xfrm>
            <a:off x="755576" y="692150"/>
            <a:ext cx="7027862" cy="2133600"/>
          </a:xfrm>
        </p:spPr>
        <p:txBody>
          <a:bodyPr/>
          <a:lstStyle/>
          <a:p>
            <a:pPr algn="ctr">
              <a:spcBef>
                <a:spcPct val="50000"/>
              </a:spcBef>
            </a:pPr>
            <a:r>
              <a:rPr lang="zh-TW" altLang="en-US" sz="4000" b="1" dirty="0" smtClean="0"/>
              <a:t>中央大學</a:t>
            </a:r>
            <a:endParaRPr lang="zh-TW" altLang="en-US" sz="4000" b="1" dirty="0"/>
          </a:p>
        </p:txBody>
      </p:sp>
      <p:sp>
        <p:nvSpPr>
          <p:cNvPr id="1700868" name="Text Box 4"/>
          <p:cNvSpPr txBox="1">
            <a:spLocks noChangeArrowheads="1"/>
          </p:cNvSpPr>
          <p:nvPr/>
        </p:nvSpPr>
        <p:spPr bwMode="auto">
          <a:xfrm>
            <a:off x="1127125" y="3650248"/>
            <a:ext cx="6408738" cy="1938992"/>
          </a:xfrm>
          <a:prstGeom prst="rect">
            <a:avLst/>
          </a:prstGeom>
          <a:noFill/>
          <a:ln w="12700" cap="sq">
            <a:noFill/>
            <a:miter lim="800000"/>
            <a:headEnd type="none" w="sm" len="sm"/>
            <a:tailEnd type="none" w="sm" len="sm"/>
          </a:ln>
          <a:effectLst/>
        </p:spPr>
        <p:txBody>
          <a:bodyPr>
            <a:spAutoFit/>
          </a:bodyPr>
          <a:lstStyle/>
          <a:p>
            <a:pPr algn="ctr"/>
            <a:r>
              <a:rPr kumimoji="1" lang="zh-TW" altLang="en-US" sz="4000" b="1" dirty="0" smtClean="0"/>
              <a:t>營運</a:t>
            </a:r>
            <a:r>
              <a:rPr kumimoji="1" lang="zh-TW" altLang="en-US" sz="4000" b="1" dirty="0" smtClean="0"/>
              <a:t>持續計畫與管理</a:t>
            </a:r>
            <a:endParaRPr kumimoji="1" lang="zh-TW" altLang="en-US" sz="4000" b="1" dirty="0"/>
          </a:p>
          <a:p>
            <a:pPr algn="ctr"/>
            <a:endParaRPr kumimoji="1" lang="zh-TW" altLang="en-US" sz="3200" b="1" dirty="0"/>
          </a:p>
          <a:p>
            <a:pPr algn="ctr"/>
            <a:r>
              <a:rPr kumimoji="1" lang="en-US" altLang="zh-TW" sz="2400" b="1" dirty="0" smtClean="0"/>
              <a:t>99</a:t>
            </a:r>
            <a:r>
              <a:rPr kumimoji="1" lang="zh-TW" altLang="en-US" sz="2400" b="1" dirty="0" smtClean="0"/>
              <a:t>年</a:t>
            </a:r>
            <a:r>
              <a:rPr kumimoji="1" lang="en-US" altLang="zh-TW" sz="2400" b="1" dirty="0" smtClean="0"/>
              <a:t>12</a:t>
            </a:r>
            <a:r>
              <a:rPr kumimoji="1" lang="zh-TW" altLang="en-US" sz="2400" b="1" dirty="0" smtClean="0"/>
              <a:t>月</a:t>
            </a:r>
            <a:r>
              <a:rPr kumimoji="1" lang="en-US" altLang="zh-TW" sz="2400" b="1" dirty="0" smtClean="0"/>
              <a:t>23</a:t>
            </a:r>
            <a:r>
              <a:rPr kumimoji="1" lang="zh-TW" altLang="en-US" sz="2400" b="1" dirty="0" smtClean="0"/>
              <a:t>日</a:t>
            </a:r>
            <a:r>
              <a:rPr kumimoji="1" lang="en-US" altLang="zh-TW" sz="2400" b="1" dirty="0" smtClean="0"/>
              <a:t>(</a:t>
            </a:r>
            <a:r>
              <a:rPr kumimoji="1" lang="zh-TW" altLang="en-US" sz="2400" b="1" dirty="0" smtClean="0"/>
              <a:t>四</a:t>
            </a:r>
            <a:r>
              <a:rPr kumimoji="1" lang="en-US" altLang="zh-TW" sz="2400" b="1" dirty="0" smtClean="0"/>
              <a:t>)</a:t>
            </a:r>
          </a:p>
          <a:p>
            <a:pPr algn="ctr"/>
            <a:r>
              <a:rPr kumimoji="1" lang="zh-TW" altLang="en-US" sz="2400" b="1" dirty="0" smtClean="0"/>
              <a:t>講師</a:t>
            </a:r>
            <a:r>
              <a:rPr kumimoji="1" lang="zh-TW" altLang="en-US" sz="2400" b="1" dirty="0"/>
              <a:t>：鄭皓仁 經理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All Rights Reserved by NII</a:t>
            </a:r>
            <a:r>
              <a:rPr lang="zh-TW" altLang="en-US"/>
              <a:t>產業發展協進會</a:t>
            </a:r>
          </a:p>
        </p:txBody>
      </p:sp>
      <p:sp>
        <p:nvSpPr>
          <p:cNvPr id="8" name="投影片編號版面配置區 6"/>
          <p:cNvSpPr>
            <a:spLocks noGrp="1"/>
          </p:cNvSpPr>
          <p:nvPr>
            <p:ph type="sldNum" sz="quarter" idx="12"/>
          </p:nvPr>
        </p:nvSpPr>
        <p:spPr/>
        <p:txBody>
          <a:bodyPr/>
          <a:lstStyle/>
          <a:p>
            <a:fld id="{09892A87-26D6-4AC1-8414-F5A3D6FAAB87}" type="slidenum">
              <a:rPr lang="en-US" altLang="zh-TW"/>
              <a:pPr/>
              <a:t>10</a:t>
            </a:fld>
            <a:endParaRPr lang="en-US" altLang="zh-TW"/>
          </a:p>
        </p:txBody>
      </p:sp>
      <p:sp>
        <p:nvSpPr>
          <p:cNvPr id="1618946" name="Rectangle 2"/>
          <p:cNvSpPr>
            <a:spLocks noGrp="1" noChangeArrowheads="1"/>
          </p:cNvSpPr>
          <p:nvPr>
            <p:ph type="title"/>
          </p:nvPr>
        </p:nvSpPr>
        <p:spPr/>
        <p:txBody>
          <a:bodyPr/>
          <a:lstStyle/>
          <a:p>
            <a:r>
              <a:rPr lang="en-US" altLang="zh-TW"/>
              <a:t>2003</a:t>
            </a:r>
            <a:r>
              <a:rPr lang="zh-TW" altLang="en-US"/>
              <a:t>年</a:t>
            </a:r>
            <a:r>
              <a:rPr lang="en-US" altLang="zh-TW"/>
              <a:t>SARS</a:t>
            </a:r>
          </a:p>
        </p:txBody>
      </p:sp>
      <p:sp>
        <p:nvSpPr>
          <p:cNvPr id="1618947" name="Rectangle 3"/>
          <p:cNvSpPr>
            <a:spLocks noGrp="1" noChangeArrowheads="1"/>
          </p:cNvSpPr>
          <p:nvPr>
            <p:ph type="body" sz="half" idx="1"/>
          </p:nvPr>
        </p:nvSpPr>
        <p:spPr>
          <a:xfrm>
            <a:off x="457200" y="1719263"/>
            <a:ext cx="7859713" cy="4411662"/>
          </a:xfrm>
        </p:spPr>
        <p:txBody>
          <a:bodyPr/>
          <a:lstStyle/>
          <a:p>
            <a:r>
              <a:rPr lang="zh-TW" altLang="en-US" sz="2400"/>
              <a:t>香港與大陸針對於企業因應</a:t>
            </a:r>
            <a:r>
              <a:rPr lang="en-US" altLang="zh-TW" sz="2400"/>
              <a:t>SARS</a:t>
            </a:r>
            <a:r>
              <a:rPr lang="zh-TW" altLang="en-US" sz="2400"/>
              <a:t>方式的調查 （</a:t>
            </a:r>
            <a:r>
              <a:rPr lang="en-US" altLang="zh-TW" sz="2400"/>
              <a:t>55</a:t>
            </a:r>
            <a:r>
              <a:rPr lang="zh-TW" altLang="en-US" sz="2400"/>
              <a:t>家企業）</a:t>
            </a:r>
          </a:p>
        </p:txBody>
      </p:sp>
      <p:pic>
        <p:nvPicPr>
          <p:cNvPr id="1618948" name="Picture 4"/>
          <p:cNvPicPr>
            <a:picLocks noChangeAspect="1" noChangeArrowheads="1"/>
          </p:cNvPicPr>
          <p:nvPr/>
        </p:nvPicPr>
        <p:blipFill>
          <a:blip r:embed="rId3" cstate="print"/>
          <a:srcRect/>
          <a:stretch>
            <a:fillRect/>
          </a:stretch>
        </p:blipFill>
        <p:spPr bwMode="auto">
          <a:xfrm>
            <a:off x="1828800" y="2133600"/>
            <a:ext cx="5529263" cy="3810000"/>
          </a:xfrm>
          <a:prstGeom prst="rect">
            <a:avLst/>
          </a:prstGeom>
          <a:noFill/>
          <a:ln w="9525">
            <a:noFill/>
            <a:miter lim="800000"/>
            <a:headEnd/>
            <a:tailEnd/>
          </a:ln>
          <a:effectLst/>
        </p:spPr>
      </p:pic>
      <p:sp>
        <p:nvSpPr>
          <p:cNvPr id="1618949" name="Text Box 5"/>
          <p:cNvSpPr txBox="1">
            <a:spLocks noChangeArrowheads="1"/>
          </p:cNvSpPr>
          <p:nvPr/>
        </p:nvSpPr>
        <p:spPr bwMode="auto">
          <a:xfrm>
            <a:off x="1828800" y="5943600"/>
            <a:ext cx="6753225" cy="366713"/>
          </a:xfrm>
          <a:prstGeom prst="rect">
            <a:avLst/>
          </a:prstGeom>
          <a:noFill/>
          <a:ln w="9525">
            <a:noFill/>
            <a:miter lim="800000"/>
            <a:headEnd/>
            <a:tailEnd/>
          </a:ln>
          <a:effectLst/>
        </p:spPr>
        <p:txBody>
          <a:bodyPr>
            <a:spAutoFit/>
          </a:bodyPr>
          <a:lstStyle/>
          <a:p>
            <a:pPr eaLnBrk="1" hangingPunct="1"/>
            <a:r>
              <a:rPr lang="zh-TW" altLang="en-US">
                <a:latin typeface="Univers 45 Light" pitchFamily="2" charset="0"/>
                <a:cs typeface="Arial" charset="0"/>
              </a:rPr>
              <a:t>資料來源：</a:t>
            </a:r>
            <a:r>
              <a:rPr lang="en-US" altLang="zh-TW">
                <a:latin typeface="Univers 45 Light" pitchFamily="2" charset="0"/>
                <a:cs typeface="Arial" charset="0"/>
              </a:rPr>
              <a:t>BCP Asia, PISA(HK), SIG(SG) and SCS(SG) 15th July 03</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E12F4279-9393-4FC2-9D12-2D9EE27A1C61}" type="slidenum">
              <a:rPr lang="en-US" altLang="zh-TW"/>
              <a:pPr/>
              <a:t>11</a:t>
            </a:fld>
            <a:endParaRPr lang="en-US" altLang="zh-TW"/>
          </a:p>
        </p:txBody>
      </p:sp>
      <p:sp>
        <p:nvSpPr>
          <p:cNvPr id="1619970" name="Rectangle 2"/>
          <p:cNvSpPr>
            <a:spLocks noGrp="1" noChangeArrowheads="1"/>
          </p:cNvSpPr>
          <p:nvPr>
            <p:ph type="title"/>
          </p:nvPr>
        </p:nvSpPr>
        <p:spPr/>
        <p:txBody>
          <a:bodyPr/>
          <a:lstStyle/>
          <a:p>
            <a:r>
              <a:rPr lang="en-US" altLang="zh-TW"/>
              <a:t>2005</a:t>
            </a:r>
            <a:r>
              <a:rPr lang="zh-TW" altLang="en-US"/>
              <a:t>年美國卡崔娜</a:t>
            </a:r>
            <a:r>
              <a:rPr lang="en-US" altLang="zh-TW"/>
              <a:t>( Katrina)</a:t>
            </a:r>
            <a:r>
              <a:rPr lang="zh-TW" altLang="en-US"/>
              <a:t>颶風</a:t>
            </a:r>
          </a:p>
        </p:txBody>
      </p:sp>
      <p:sp>
        <p:nvSpPr>
          <p:cNvPr id="1619971" name="Rectangle 3"/>
          <p:cNvSpPr>
            <a:spLocks noGrp="1" noChangeArrowheads="1"/>
          </p:cNvSpPr>
          <p:nvPr>
            <p:ph type="body" idx="1"/>
          </p:nvPr>
        </p:nvSpPr>
        <p:spPr>
          <a:xfrm>
            <a:off x="457200" y="1719263"/>
            <a:ext cx="3514725" cy="4411662"/>
          </a:xfrm>
        </p:spPr>
        <p:txBody>
          <a:bodyPr/>
          <a:lstStyle/>
          <a:p>
            <a:r>
              <a:rPr lang="zh-TW" altLang="en-US" sz="1800"/>
              <a:t>美國史上登陸第三強之颶風</a:t>
            </a:r>
          </a:p>
          <a:p>
            <a:r>
              <a:rPr lang="zh-TW" altLang="en-US" sz="1800"/>
              <a:t>整體證實死亡統計人數為</a:t>
            </a:r>
            <a:r>
              <a:rPr lang="en-US" altLang="zh-TW" sz="1800"/>
              <a:t>656 </a:t>
            </a:r>
            <a:r>
              <a:rPr lang="zh-TW" altLang="en-US" sz="1800"/>
              <a:t>人</a:t>
            </a:r>
            <a:r>
              <a:rPr lang="en-US" altLang="zh-TW" sz="1800"/>
              <a:t>(</a:t>
            </a:r>
            <a:r>
              <a:rPr lang="zh-TW" altLang="en-US" sz="1800"/>
              <a:t>至</a:t>
            </a:r>
            <a:r>
              <a:rPr lang="en-US" altLang="zh-TW" sz="1800"/>
              <a:t>09/13</a:t>
            </a:r>
            <a:r>
              <a:rPr lang="zh-TW" altLang="en-US" sz="1800"/>
              <a:t>止</a:t>
            </a:r>
            <a:r>
              <a:rPr lang="en-US" altLang="zh-TW" sz="1800"/>
              <a:t>) </a:t>
            </a:r>
            <a:r>
              <a:rPr lang="zh-TW" altLang="en-US" sz="1800"/>
              <a:t>。受災人數約二十七萬。整體損失將達</a:t>
            </a:r>
            <a:r>
              <a:rPr lang="en-US" altLang="zh-TW" sz="1800"/>
              <a:t>3,000 </a:t>
            </a:r>
            <a:r>
              <a:rPr lang="zh-TW" altLang="en-US" sz="1800"/>
              <a:t>億美元</a:t>
            </a:r>
          </a:p>
          <a:p>
            <a:r>
              <a:rPr lang="zh-TW" altLang="en-US" sz="1800"/>
              <a:t>紐奧良市堤防設計無法對規模三以上之颶風提供保護</a:t>
            </a:r>
          </a:p>
          <a:p>
            <a:r>
              <a:rPr lang="zh-TW" altLang="en-US" sz="1800"/>
              <a:t>紐奧良市</a:t>
            </a:r>
            <a:r>
              <a:rPr lang="en-US" altLang="zh-TW" sz="1800"/>
              <a:t>80%</a:t>
            </a:r>
            <a:r>
              <a:rPr lang="zh-TW" altLang="en-US" sz="1800"/>
              <a:t>地區遭水淹沒</a:t>
            </a:r>
          </a:p>
          <a:p>
            <a:r>
              <a:rPr lang="zh-TW" altLang="en-US" sz="1800"/>
              <a:t>約四萬五千位災民聚集在超級巨蛋及會議中心</a:t>
            </a:r>
          </a:p>
          <a:p>
            <a:r>
              <a:rPr lang="zh-TW" altLang="en-US" sz="1800"/>
              <a:t>經濟影響：油價、重建經費、保險理賠、物價的波動</a:t>
            </a:r>
          </a:p>
          <a:p>
            <a:r>
              <a:rPr lang="zh-TW" altLang="en-US" sz="1800"/>
              <a:t>災民的安置問題</a:t>
            </a:r>
          </a:p>
          <a:p>
            <a:r>
              <a:rPr lang="zh-TW" altLang="en-US" sz="1800"/>
              <a:t>救援物資的運補問題</a:t>
            </a:r>
          </a:p>
          <a:p>
            <a:r>
              <a:rPr lang="zh-TW" altLang="en-US" sz="1800"/>
              <a:t>後續重建問題</a:t>
            </a:r>
          </a:p>
        </p:txBody>
      </p:sp>
      <p:pic>
        <p:nvPicPr>
          <p:cNvPr id="1619972" name="Picture 4" descr="KatrinaNewOrleansFlooded"/>
          <p:cNvPicPr>
            <a:picLocks noChangeAspect="1" noChangeArrowheads="1"/>
          </p:cNvPicPr>
          <p:nvPr/>
        </p:nvPicPr>
        <p:blipFill>
          <a:blip r:embed="rId3" cstate="print"/>
          <a:srcRect/>
          <a:stretch>
            <a:fillRect/>
          </a:stretch>
        </p:blipFill>
        <p:spPr bwMode="auto">
          <a:xfrm>
            <a:off x="4284663" y="1592263"/>
            <a:ext cx="4087812" cy="4789487"/>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8" name="投影片編號版面配置區 5"/>
          <p:cNvSpPr>
            <a:spLocks noGrp="1"/>
          </p:cNvSpPr>
          <p:nvPr>
            <p:ph type="sldNum" sz="quarter" idx="12"/>
          </p:nvPr>
        </p:nvSpPr>
        <p:spPr/>
        <p:txBody>
          <a:bodyPr/>
          <a:lstStyle/>
          <a:p>
            <a:fld id="{189E01A1-AD7E-4AC0-815A-ECC308FD40F7}" type="slidenum">
              <a:rPr lang="en-US" altLang="zh-TW"/>
              <a:pPr/>
              <a:t>12</a:t>
            </a:fld>
            <a:endParaRPr lang="en-US" altLang="zh-TW"/>
          </a:p>
        </p:txBody>
      </p:sp>
      <p:sp>
        <p:nvSpPr>
          <p:cNvPr id="1620994" name="Rectangle 2"/>
          <p:cNvSpPr>
            <a:spLocks noGrp="1" noChangeArrowheads="1"/>
          </p:cNvSpPr>
          <p:nvPr>
            <p:ph type="title"/>
          </p:nvPr>
        </p:nvSpPr>
        <p:spPr/>
        <p:txBody>
          <a:bodyPr/>
          <a:lstStyle/>
          <a:p>
            <a:r>
              <a:rPr lang="zh-TW" altLang="en-US"/>
              <a:t>營運要如何持續</a:t>
            </a:r>
          </a:p>
        </p:txBody>
      </p:sp>
      <p:pic>
        <p:nvPicPr>
          <p:cNvPr id="1620995" name="Picture 3" descr="TaiwanQuake2"/>
          <p:cNvPicPr>
            <a:picLocks noChangeAspect="1" noChangeArrowheads="1"/>
          </p:cNvPicPr>
          <p:nvPr/>
        </p:nvPicPr>
        <p:blipFill>
          <a:blip r:embed="rId3" cstate="print"/>
          <a:srcRect/>
          <a:stretch>
            <a:fillRect/>
          </a:stretch>
        </p:blipFill>
        <p:spPr bwMode="auto">
          <a:xfrm>
            <a:off x="1381125" y="2057400"/>
            <a:ext cx="2863850" cy="3505200"/>
          </a:xfrm>
          <a:prstGeom prst="rect">
            <a:avLst/>
          </a:prstGeom>
          <a:noFill/>
        </p:spPr>
      </p:pic>
      <p:pic>
        <p:nvPicPr>
          <p:cNvPr id="1620996" name="Picture 4" descr="taiwan_flood_4"/>
          <p:cNvPicPr>
            <a:picLocks noChangeAspect="1" noChangeArrowheads="1"/>
          </p:cNvPicPr>
          <p:nvPr/>
        </p:nvPicPr>
        <p:blipFill>
          <a:blip r:embed="rId4" cstate="print"/>
          <a:srcRect/>
          <a:stretch>
            <a:fillRect/>
          </a:stretch>
        </p:blipFill>
        <p:spPr bwMode="auto">
          <a:xfrm>
            <a:off x="4565650" y="1562100"/>
            <a:ext cx="2998788" cy="2435225"/>
          </a:xfrm>
          <a:prstGeom prst="rect">
            <a:avLst/>
          </a:prstGeom>
          <a:noFill/>
        </p:spPr>
      </p:pic>
      <p:pic>
        <p:nvPicPr>
          <p:cNvPr id="1620997" name="Picture 5" descr="taiwan-tobacco06"/>
          <p:cNvPicPr>
            <a:picLocks noChangeAspect="1" noChangeArrowheads="1"/>
          </p:cNvPicPr>
          <p:nvPr/>
        </p:nvPicPr>
        <p:blipFill>
          <a:blip r:embed="rId5" cstate="print"/>
          <a:srcRect/>
          <a:stretch>
            <a:fillRect/>
          </a:stretch>
        </p:blipFill>
        <p:spPr bwMode="auto">
          <a:xfrm>
            <a:off x="4572000" y="4114800"/>
            <a:ext cx="3024188" cy="2174875"/>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21DCED06-9D22-49DF-9D51-A28105CA76BC}" type="slidenum">
              <a:rPr lang="en-GB" sz="1000">
                <a:latin typeface="Univers 45 Light" pitchFamily="2" charset="0"/>
                <a:ea typeface="新細明體" pitchFamily="18" charset="-120"/>
                <a:cs typeface="Arial" charset="0"/>
              </a:rPr>
              <a:pPr algn="r"/>
              <a:t>13</a:t>
            </a:fld>
            <a:endParaRPr lang="en-US" altLang="zh-TW" sz="1000">
              <a:latin typeface="Univers 45 Light" pitchFamily="2" charset="0"/>
              <a:ea typeface="新細明體" pitchFamily="18" charset="-120"/>
              <a:cs typeface="Arial" charset="0"/>
            </a:endParaRPr>
          </a:p>
        </p:txBody>
      </p:sp>
      <p:sp>
        <p:nvSpPr>
          <p:cNvPr id="1622019" name="Text Box 3"/>
          <p:cNvSpPr txBox="1">
            <a:spLocks noChangeArrowheads="1"/>
          </p:cNvSpPr>
          <p:nvPr/>
        </p:nvSpPr>
        <p:spPr bwMode="auto">
          <a:xfrm>
            <a:off x="609600"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en-US" altLang="zh-TW" sz="3600" b="1" dirty="0">
                <a:solidFill>
                  <a:schemeClr val="tx2"/>
                </a:solidFill>
                <a:latin typeface="+mn-lt"/>
                <a:ea typeface="+mn-ea"/>
                <a:cs typeface="Times New Roman" pitchFamily="18" charset="0"/>
              </a:rPr>
              <a:t>BCM</a:t>
            </a:r>
            <a:r>
              <a:rPr lang="zh-TW" altLang="en-US" sz="3600" b="1" dirty="0">
                <a:solidFill>
                  <a:schemeClr val="tx2"/>
                </a:solidFill>
                <a:latin typeface="+mn-lt"/>
                <a:ea typeface="+mn-ea"/>
                <a:cs typeface="Arial" charset="0"/>
              </a:rPr>
              <a:t>簡介</a:t>
            </a:r>
          </a:p>
        </p:txBody>
      </p:sp>
    </p:spTree>
  </p:cSld>
  <p:clrMapOvr>
    <a:masterClrMapping/>
  </p:clrMapOvr>
  <p:transition spd="med">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40C3DF68-D1FF-4CD2-8F51-C023103201B2}" type="slidenum">
              <a:rPr lang="en-US" altLang="zh-TW"/>
              <a:pPr/>
              <a:t>14</a:t>
            </a:fld>
            <a:endParaRPr lang="en-US" altLang="zh-TW"/>
          </a:p>
        </p:txBody>
      </p:sp>
      <p:sp>
        <p:nvSpPr>
          <p:cNvPr id="1623042" name="Rectangle 2"/>
          <p:cNvSpPr>
            <a:spLocks noGrp="1" noChangeArrowheads="1"/>
          </p:cNvSpPr>
          <p:nvPr>
            <p:ph type="title"/>
          </p:nvPr>
        </p:nvSpPr>
        <p:spPr/>
        <p:txBody>
          <a:bodyPr/>
          <a:lstStyle/>
          <a:p>
            <a:r>
              <a:rPr lang="en-US" altLang="zh-TW"/>
              <a:t>BCM</a:t>
            </a:r>
            <a:r>
              <a:rPr lang="zh-TW" altLang="en-US"/>
              <a:t>簡介</a:t>
            </a:r>
            <a:endParaRPr lang="zh-TW" altLang="en-US" sz="4000"/>
          </a:p>
        </p:txBody>
      </p:sp>
      <p:sp>
        <p:nvSpPr>
          <p:cNvPr id="1623043" name="Rectangle 3"/>
          <p:cNvSpPr>
            <a:spLocks noGrp="1" noChangeArrowheads="1"/>
          </p:cNvSpPr>
          <p:nvPr>
            <p:ph type="body" idx="1"/>
          </p:nvPr>
        </p:nvSpPr>
        <p:spPr>
          <a:xfrm>
            <a:off x="457200" y="1719263"/>
            <a:ext cx="8229600" cy="4086225"/>
          </a:xfrm>
        </p:spPr>
        <p:txBody>
          <a:bodyPr/>
          <a:lstStyle/>
          <a:p>
            <a:pPr lvl="1"/>
            <a:r>
              <a:rPr lang="en-US" altLang="zh-TW" sz="2000"/>
              <a:t>Business Continuity Management (BCM)</a:t>
            </a:r>
            <a:r>
              <a:rPr lang="zh-TW" altLang="en-US" sz="2000"/>
              <a:t>營運持續管理</a:t>
            </a:r>
          </a:p>
          <a:p>
            <a:pPr lvl="2"/>
            <a:r>
              <a:rPr lang="zh-TW" altLang="en-US" sz="2000"/>
              <a:t>當重大災難發生時，需要一個的管理流程以開發和維持營運的持續</a:t>
            </a:r>
          </a:p>
          <a:p>
            <a:pPr lvl="2"/>
            <a:r>
              <a:rPr lang="en-US" altLang="zh-TW" sz="2000"/>
              <a:t>BCM</a:t>
            </a:r>
            <a:r>
              <a:rPr lang="zh-TW" altLang="en-US" sz="2000"/>
              <a:t>是一個全面性的有效因應能力之整體管理流程</a:t>
            </a:r>
          </a:p>
          <a:p>
            <a:pPr lvl="3"/>
            <a:r>
              <a:rPr lang="zh-TW" altLang="en-US"/>
              <a:t>鑑別威脅組織的潛在衝擊</a:t>
            </a:r>
          </a:p>
          <a:p>
            <a:pPr lvl="3"/>
            <a:r>
              <a:rPr lang="zh-TW" altLang="en-US"/>
              <a:t>建立彈性的框架</a:t>
            </a:r>
          </a:p>
          <a:p>
            <a:pPr lvl="3"/>
            <a:r>
              <a:rPr lang="zh-TW" altLang="en-US"/>
              <a:t>保護股東、聲望、品牌與利益</a:t>
            </a:r>
          </a:p>
          <a:p>
            <a:pPr lvl="1"/>
            <a:r>
              <a:rPr lang="en-US" altLang="zh-TW" sz="2000"/>
              <a:t>an holistic management process that identifies potential impacts that threaten an organisation and provides a framework for building resilience and the capability for an effective response that safeguards the interests of its key stakeholders, reputation, brand and value creating activities. </a:t>
            </a:r>
          </a:p>
          <a:p>
            <a:pPr lvl="1" algn="r">
              <a:buFont typeface="Wingdings" pitchFamily="2" charset="2"/>
              <a:buNone/>
            </a:pPr>
            <a:r>
              <a:rPr lang="en-US" altLang="zh-TW" sz="2000"/>
              <a:t>The Business Continuity Institute</a:t>
            </a:r>
          </a:p>
          <a:p>
            <a:pPr lvl="1" algn="r">
              <a:buFont typeface="Wingdings" pitchFamily="2" charset="2"/>
              <a:buNone/>
            </a:pPr>
            <a:r>
              <a:rPr lang="en-US" altLang="zh-TW" sz="200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721D12F5-3877-47C3-A8B5-FA5DC9B3CEDC}" type="slidenum">
              <a:rPr lang="en-US" altLang="zh-TW"/>
              <a:pPr/>
              <a:t>15</a:t>
            </a:fld>
            <a:endParaRPr lang="en-US" altLang="zh-TW"/>
          </a:p>
        </p:txBody>
      </p:sp>
      <p:sp>
        <p:nvSpPr>
          <p:cNvPr id="1624066" name="Rectangle 2"/>
          <p:cNvSpPr>
            <a:spLocks noGrp="1" noChangeArrowheads="1"/>
          </p:cNvSpPr>
          <p:nvPr>
            <p:ph type="title"/>
          </p:nvPr>
        </p:nvSpPr>
        <p:spPr/>
        <p:txBody>
          <a:bodyPr/>
          <a:lstStyle/>
          <a:p>
            <a:r>
              <a:rPr lang="en-US" altLang="zh-TW"/>
              <a:t>BCM</a:t>
            </a:r>
            <a:r>
              <a:rPr lang="zh-TW" altLang="en-US"/>
              <a:t>原由</a:t>
            </a:r>
          </a:p>
        </p:txBody>
      </p:sp>
      <p:sp>
        <p:nvSpPr>
          <p:cNvPr id="1624067" name="Rectangle 3"/>
          <p:cNvSpPr>
            <a:spLocks noGrp="1" noChangeArrowheads="1"/>
          </p:cNvSpPr>
          <p:nvPr>
            <p:ph type="body" idx="1"/>
          </p:nvPr>
        </p:nvSpPr>
        <p:spPr>
          <a:xfrm>
            <a:off x="900113" y="1633538"/>
            <a:ext cx="7626350" cy="4819650"/>
          </a:xfrm>
        </p:spPr>
        <p:txBody>
          <a:bodyPr/>
          <a:lstStyle/>
          <a:p>
            <a:r>
              <a:rPr lang="zh-TW" altLang="en-US" sz="2000"/>
              <a:t>營運風險</a:t>
            </a:r>
          </a:p>
          <a:p>
            <a:pPr lvl="1"/>
            <a:r>
              <a:rPr lang="zh-TW" altLang="en-US" sz="2000"/>
              <a:t>內部與外部風險將導致意外損失，喪失提供服務或產品的能力，或組織產品或服務的服務品質降低</a:t>
            </a:r>
          </a:p>
          <a:p>
            <a:r>
              <a:rPr lang="zh-TW" altLang="en-US" sz="2000"/>
              <a:t>作業風險</a:t>
            </a:r>
          </a:p>
          <a:p>
            <a:pPr lvl="1"/>
            <a:r>
              <a:rPr lang="zh-TW" altLang="en-US" sz="2000"/>
              <a:t>資訊系統或內部控制不足</a:t>
            </a:r>
            <a:r>
              <a:rPr lang="en-US" altLang="zh-TW" sz="2000"/>
              <a:t>, </a:t>
            </a:r>
            <a:r>
              <a:rPr lang="zh-TW" altLang="en-US" sz="2000"/>
              <a:t>將導致意外損失的風險</a:t>
            </a:r>
          </a:p>
          <a:p>
            <a:pPr lvl="1"/>
            <a:r>
              <a:rPr lang="zh-TW" altLang="en-US" sz="2000"/>
              <a:t>此風險與人為錯誤、系統失效以及不當程序及控制有關</a:t>
            </a:r>
          </a:p>
          <a:p>
            <a:r>
              <a:rPr lang="zh-TW" altLang="en-US" sz="2000"/>
              <a:t>無法預料的事</a:t>
            </a:r>
          </a:p>
          <a:p>
            <a:pPr lvl="1"/>
            <a:r>
              <a:rPr lang="zh-TW" altLang="en-US" sz="2000"/>
              <a:t>災害導致主要資訊系統中斷</a:t>
            </a:r>
          </a:p>
          <a:p>
            <a:pPr lvl="1"/>
            <a:r>
              <a:rPr lang="zh-TW" altLang="en-US" sz="2000"/>
              <a:t>人力資源短缺</a:t>
            </a:r>
          </a:p>
          <a:p>
            <a:r>
              <a:rPr lang="zh-TW" altLang="en-US" sz="2000"/>
              <a:t>維持形象與聲譽</a:t>
            </a:r>
          </a:p>
          <a:p>
            <a:pPr lvl="1"/>
            <a:r>
              <a:rPr lang="zh-TW" altLang="en-US" sz="2000"/>
              <a:t>重建基礎架構、恢復業務活動、滿足利害關係人需求</a:t>
            </a:r>
          </a:p>
          <a:p>
            <a:pPr lvl="1"/>
            <a:r>
              <a:rPr lang="zh-TW" altLang="en-US" sz="2000"/>
              <a:t>發生何種危機</a:t>
            </a:r>
            <a:r>
              <a:rPr lang="en-US" altLang="zh-TW" sz="2000"/>
              <a:t>? </a:t>
            </a:r>
            <a:r>
              <a:rPr lang="zh-TW" altLang="en-US" sz="2000"/>
              <a:t>何時發生</a:t>
            </a:r>
            <a:r>
              <a:rPr lang="en-US" altLang="zh-TW" sz="2000"/>
              <a:t>? </a:t>
            </a:r>
            <a:r>
              <a:rPr lang="zh-TW" altLang="en-US" sz="2000"/>
              <a:t>如何發生</a:t>
            </a:r>
            <a:r>
              <a:rPr lang="en-US" altLang="zh-TW" sz="2000"/>
              <a:t>? </a:t>
            </a:r>
            <a:r>
              <a:rPr lang="zh-TW" altLang="en-US" sz="2000"/>
              <a:t>如何預防與處理此種危機</a:t>
            </a:r>
            <a:r>
              <a:rPr lang="en-US" altLang="zh-TW" sz="2000"/>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8BB36511-79E7-4F64-B3A3-EF5DF11B98D3}" type="slidenum">
              <a:rPr lang="en-US" altLang="zh-TW"/>
              <a:pPr/>
              <a:t>16</a:t>
            </a:fld>
            <a:endParaRPr lang="en-US" altLang="zh-TW"/>
          </a:p>
        </p:txBody>
      </p:sp>
      <p:sp>
        <p:nvSpPr>
          <p:cNvPr id="1625090" name="Rectangle 2"/>
          <p:cNvSpPr>
            <a:spLocks noGrp="1" noChangeArrowheads="1"/>
          </p:cNvSpPr>
          <p:nvPr>
            <p:ph type="title"/>
          </p:nvPr>
        </p:nvSpPr>
        <p:spPr/>
        <p:txBody>
          <a:bodyPr/>
          <a:lstStyle/>
          <a:p>
            <a:r>
              <a:rPr lang="zh-TW" altLang="en-US"/>
              <a:t>災害演變為危機的特徵</a:t>
            </a:r>
          </a:p>
        </p:txBody>
      </p:sp>
      <p:sp>
        <p:nvSpPr>
          <p:cNvPr id="1625091" name="Rectangle 3"/>
          <p:cNvSpPr>
            <a:spLocks noGrp="1" noChangeArrowheads="1"/>
          </p:cNvSpPr>
          <p:nvPr>
            <p:ph type="body" idx="1"/>
          </p:nvPr>
        </p:nvSpPr>
        <p:spPr/>
        <p:txBody>
          <a:bodyPr/>
          <a:lstStyle/>
          <a:p>
            <a:r>
              <a:rPr lang="zh-TW" altLang="en-US" sz="2400"/>
              <a:t>意外</a:t>
            </a:r>
          </a:p>
          <a:p>
            <a:r>
              <a:rPr lang="zh-TW" altLang="en-US" sz="2400"/>
              <a:t>訊息混亂</a:t>
            </a:r>
          </a:p>
          <a:p>
            <a:r>
              <a:rPr lang="zh-TW" altLang="en-US" sz="2400"/>
              <a:t>事件影響逐漸升高</a:t>
            </a:r>
          </a:p>
          <a:p>
            <a:r>
              <a:rPr lang="zh-TW" altLang="en-US" sz="2400"/>
              <a:t>失去控制</a:t>
            </a:r>
          </a:p>
          <a:p>
            <a:r>
              <a:rPr lang="zh-TW" altLang="en-US" sz="2400"/>
              <a:t>來自內部</a:t>
            </a:r>
            <a:r>
              <a:rPr lang="en-US" altLang="zh-TW" sz="2400"/>
              <a:t>/</a:t>
            </a:r>
            <a:r>
              <a:rPr lang="zh-TW" altLang="en-US" sz="2400"/>
              <a:t>外部嚴重關切</a:t>
            </a:r>
          </a:p>
          <a:p>
            <a:r>
              <a:rPr lang="zh-TW" altLang="en-US" sz="2400"/>
              <a:t>開始產生精神折磨</a:t>
            </a:r>
          </a:p>
          <a:p>
            <a:r>
              <a:rPr lang="zh-TW" altLang="en-US" sz="2400"/>
              <a:t>恐慌</a:t>
            </a:r>
          </a:p>
          <a:p>
            <a:r>
              <a:rPr lang="zh-TW" altLang="en-US" sz="2400"/>
              <a:t>需要公開化解疑慮</a:t>
            </a:r>
          </a:p>
          <a:p>
            <a:endParaRPr lang="en-US" altLang="zh-TW" sz="24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173F9755-AC26-4078-B62F-338063CC3268}" type="slidenum">
              <a:rPr lang="en-US" altLang="zh-TW"/>
              <a:pPr/>
              <a:t>17</a:t>
            </a:fld>
            <a:endParaRPr lang="en-US" altLang="zh-TW"/>
          </a:p>
        </p:txBody>
      </p:sp>
      <p:sp>
        <p:nvSpPr>
          <p:cNvPr id="1626114" name="Rectangle 2"/>
          <p:cNvSpPr>
            <a:spLocks noGrp="1" noChangeArrowheads="1"/>
          </p:cNvSpPr>
          <p:nvPr>
            <p:ph type="title"/>
          </p:nvPr>
        </p:nvSpPr>
        <p:spPr/>
        <p:txBody>
          <a:bodyPr/>
          <a:lstStyle/>
          <a:p>
            <a:r>
              <a:rPr lang="zh-TW" altLang="en-US"/>
              <a:t>處理考慮的因素</a:t>
            </a:r>
          </a:p>
        </p:txBody>
      </p:sp>
      <p:sp>
        <p:nvSpPr>
          <p:cNvPr id="1626115" name="Rectangle 3"/>
          <p:cNvSpPr>
            <a:spLocks noGrp="1" noChangeArrowheads="1"/>
          </p:cNvSpPr>
          <p:nvPr>
            <p:ph type="body" idx="1"/>
          </p:nvPr>
        </p:nvSpPr>
        <p:spPr/>
        <p:txBody>
          <a:bodyPr/>
          <a:lstStyle/>
          <a:p>
            <a:r>
              <a:rPr lang="zh-TW" altLang="en-US" sz="3200" b="1" dirty="0"/>
              <a:t>人員的安全</a:t>
            </a:r>
          </a:p>
          <a:p>
            <a:r>
              <a:rPr lang="zh-TW" altLang="en-US" sz="3200" dirty="0"/>
              <a:t>保護客戶的權益</a:t>
            </a:r>
          </a:p>
          <a:p>
            <a:r>
              <a:rPr lang="zh-TW" altLang="en-US" sz="3200" dirty="0"/>
              <a:t>單位的形象</a:t>
            </a:r>
          </a:p>
          <a:p>
            <a:r>
              <a:rPr lang="zh-TW" altLang="en-US" sz="3200" dirty="0"/>
              <a:t>永續營運</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7D78EF26-26D7-47CF-84FC-889A25A8AB11}" type="slidenum">
              <a:rPr lang="en-US" altLang="zh-TW"/>
              <a:pPr/>
              <a:t>18</a:t>
            </a:fld>
            <a:endParaRPr lang="en-US" altLang="zh-TW"/>
          </a:p>
        </p:txBody>
      </p:sp>
      <p:sp>
        <p:nvSpPr>
          <p:cNvPr id="1627138" name="Rectangle 2"/>
          <p:cNvSpPr>
            <a:spLocks noGrp="1" noChangeArrowheads="1"/>
          </p:cNvSpPr>
          <p:nvPr>
            <p:ph type="title"/>
          </p:nvPr>
        </p:nvSpPr>
        <p:spPr/>
        <p:txBody>
          <a:bodyPr/>
          <a:lstStyle/>
          <a:p>
            <a:r>
              <a:rPr lang="zh-TW" altLang="en-US"/>
              <a:t>處理方式</a:t>
            </a:r>
          </a:p>
        </p:txBody>
      </p:sp>
      <p:sp>
        <p:nvSpPr>
          <p:cNvPr id="1627139" name="Rectangle 3"/>
          <p:cNvSpPr>
            <a:spLocks noGrp="1" noChangeArrowheads="1"/>
          </p:cNvSpPr>
          <p:nvPr>
            <p:ph type="body" idx="1"/>
          </p:nvPr>
        </p:nvSpPr>
        <p:spPr/>
        <p:txBody>
          <a:bodyPr/>
          <a:lstStyle/>
          <a:p>
            <a:r>
              <a:rPr lang="zh-TW" altLang="en-US" sz="2800" dirty="0"/>
              <a:t>制訂事件處理機制，事先找出潛在的問題，避免事件擴大成危機</a:t>
            </a:r>
          </a:p>
          <a:p>
            <a:r>
              <a:rPr lang="zh-TW" altLang="en-US" sz="2800" dirty="0"/>
              <a:t>在事件發生之初，投入適當的資源，以管理事件</a:t>
            </a:r>
          </a:p>
          <a:p>
            <a:r>
              <a:rPr lang="zh-TW" altLang="en-US" sz="2800" dirty="0"/>
              <a:t>儘量控制或減少對單位的風險</a:t>
            </a:r>
          </a:p>
          <a:p>
            <a:r>
              <a:rPr lang="zh-TW" altLang="en-US" sz="2800" dirty="0"/>
              <a:t>適當的處理各種抱怨</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8" name="投影片編號版面配置區 5"/>
          <p:cNvSpPr>
            <a:spLocks noGrp="1"/>
          </p:cNvSpPr>
          <p:nvPr>
            <p:ph type="sldNum" sz="quarter" idx="12"/>
          </p:nvPr>
        </p:nvSpPr>
        <p:spPr/>
        <p:txBody>
          <a:bodyPr/>
          <a:lstStyle/>
          <a:p>
            <a:fld id="{BD7923BE-FE92-4768-AAA5-C91C5450B8A3}" type="slidenum">
              <a:rPr lang="en-US" altLang="zh-TW"/>
              <a:pPr/>
              <a:t>19</a:t>
            </a:fld>
            <a:endParaRPr lang="en-US" altLang="zh-TW"/>
          </a:p>
        </p:txBody>
      </p:sp>
      <p:sp>
        <p:nvSpPr>
          <p:cNvPr id="1628162" name="Rectangle 2"/>
          <p:cNvSpPr>
            <a:spLocks noGrp="1" noChangeArrowheads="1"/>
          </p:cNvSpPr>
          <p:nvPr>
            <p:ph type="title"/>
          </p:nvPr>
        </p:nvSpPr>
        <p:spPr/>
        <p:txBody>
          <a:bodyPr/>
          <a:lstStyle/>
          <a:p>
            <a:r>
              <a:rPr lang="zh-TW" altLang="en-US"/>
              <a:t>危機管理</a:t>
            </a:r>
          </a:p>
        </p:txBody>
      </p:sp>
      <p:sp>
        <p:nvSpPr>
          <p:cNvPr id="1628163" name="Rectangle 3"/>
          <p:cNvSpPr>
            <a:spLocks noGrp="1" noChangeArrowheads="1"/>
          </p:cNvSpPr>
          <p:nvPr>
            <p:ph type="body" idx="1"/>
          </p:nvPr>
        </p:nvSpPr>
        <p:spPr>
          <a:xfrm>
            <a:off x="590550" y="1620838"/>
            <a:ext cx="7410450" cy="5237162"/>
          </a:xfrm>
        </p:spPr>
        <p:txBody>
          <a:bodyPr/>
          <a:lstStyle/>
          <a:p>
            <a:pPr algn="just"/>
            <a:r>
              <a:rPr lang="zh-TW" altLang="en-US" sz="2000"/>
              <a:t>危機預防階段</a:t>
            </a:r>
          </a:p>
          <a:p>
            <a:pPr lvl="1" algn="just"/>
            <a:r>
              <a:rPr lang="zh-TW" altLang="en-US" sz="2000"/>
              <a:t>危機偵測</a:t>
            </a:r>
          </a:p>
          <a:p>
            <a:pPr lvl="1" algn="just"/>
            <a:r>
              <a:rPr lang="zh-TW" altLang="en-US" sz="2000"/>
              <a:t>危機防範</a:t>
            </a:r>
          </a:p>
          <a:p>
            <a:pPr lvl="1" algn="just"/>
            <a:r>
              <a:rPr lang="zh-TW" altLang="en-US" sz="2000"/>
              <a:t>研擬各種應變計畫</a:t>
            </a:r>
          </a:p>
          <a:p>
            <a:pPr algn="just"/>
            <a:r>
              <a:rPr lang="zh-TW" altLang="en-US" sz="2000"/>
              <a:t>危機處理階段</a:t>
            </a:r>
          </a:p>
          <a:p>
            <a:pPr lvl="1" algn="just"/>
            <a:r>
              <a:rPr lang="zh-TW" altLang="en-US" sz="2000"/>
              <a:t>判定危機本質</a:t>
            </a:r>
          </a:p>
          <a:p>
            <a:pPr lvl="1" algn="just"/>
            <a:r>
              <a:rPr lang="zh-TW" altLang="en-US" sz="2000"/>
              <a:t>設立危機處理目標</a:t>
            </a:r>
          </a:p>
          <a:p>
            <a:pPr lvl="1" algn="just"/>
            <a:r>
              <a:rPr lang="zh-TW" altLang="en-US" sz="2000"/>
              <a:t>執行危機處理計畫</a:t>
            </a:r>
          </a:p>
          <a:p>
            <a:pPr algn="just"/>
            <a:r>
              <a:rPr lang="zh-TW" altLang="en-US" sz="2000"/>
              <a:t>復原階段</a:t>
            </a:r>
          </a:p>
          <a:p>
            <a:pPr lvl="1" algn="just"/>
            <a:r>
              <a:rPr lang="zh-TW" altLang="en-US" sz="2000"/>
              <a:t>擬訂重建復原計畫</a:t>
            </a:r>
          </a:p>
          <a:p>
            <a:pPr lvl="1" algn="just"/>
            <a:r>
              <a:rPr lang="zh-TW" altLang="en-US" sz="2000"/>
              <a:t>召開檢討會議</a:t>
            </a:r>
          </a:p>
          <a:p>
            <a:pPr lvl="1" algn="just"/>
            <a:r>
              <a:rPr lang="zh-TW" altLang="en-US" sz="2000"/>
              <a:t>回到危機預防階段</a:t>
            </a:r>
          </a:p>
        </p:txBody>
      </p:sp>
      <p:sp>
        <p:nvSpPr>
          <p:cNvPr id="1628164" name="Text Box 4"/>
          <p:cNvSpPr txBox="1">
            <a:spLocks noChangeArrowheads="1"/>
          </p:cNvSpPr>
          <p:nvPr/>
        </p:nvSpPr>
        <p:spPr bwMode="auto">
          <a:xfrm>
            <a:off x="4195763" y="5257800"/>
            <a:ext cx="4756150" cy="366713"/>
          </a:xfrm>
          <a:prstGeom prst="rect">
            <a:avLst/>
          </a:prstGeom>
          <a:noFill/>
          <a:ln w="9525">
            <a:noFill/>
            <a:miter lim="800000"/>
            <a:headEnd/>
            <a:tailEnd/>
          </a:ln>
          <a:effectLst/>
        </p:spPr>
        <p:txBody>
          <a:bodyPr wrap="none">
            <a:spAutoFit/>
          </a:bodyPr>
          <a:lstStyle/>
          <a:p>
            <a:pPr eaLnBrk="1" hangingPunct="1"/>
            <a:r>
              <a:rPr lang="zh-TW" altLang="en-US" b="1">
                <a:latin typeface="Univers 45 Light" pitchFamily="2" charset="0"/>
                <a:cs typeface="Arial" charset="0"/>
              </a:rPr>
              <a:t>摘自：中國時報前國安局副秘書長張榮豐專欄</a:t>
            </a:r>
          </a:p>
        </p:txBody>
      </p:sp>
      <p:pic>
        <p:nvPicPr>
          <p:cNvPr id="1628165" name="Picture 5" descr="MCj02899400000[1]"/>
          <p:cNvPicPr>
            <a:picLocks noChangeAspect="1" noChangeArrowheads="1"/>
          </p:cNvPicPr>
          <p:nvPr/>
        </p:nvPicPr>
        <p:blipFill>
          <a:blip r:embed="rId3" cstate="print"/>
          <a:srcRect/>
          <a:stretch>
            <a:fillRect/>
          </a:stretch>
        </p:blipFill>
        <p:spPr bwMode="auto">
          <a:xfrm>
            <a:off x="4224338" y="1722438"/>
            <a:ext cx="4506912" cy="26685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AF8CD927-2DD7-4516-8E80-CCC912298171}" type="slidenum">
              <a:rPr lang="en-US" altLang="zh-TW"/>
              <a:pPr/>
              <a:t>2</a:t>
            </a:fld>
            <a:endParaRPr lang="en-US" altLang="zh-TW"/>
          </a:p>
        </p:txBody>
      </p:sp>
      <p:sp>
        <p:nvSpPr>
          <p:cNvPr id="1609730" name="Rectangle 2"/>
          <p:cNvSpPr>
            <a:spLocks noGrp="1" noChangeArrowheads="1"/>
          </p:cNvSpPr>
          <p:nvPr>
            <p:ph type="title"/>
          </p:nvPr>
        </p:nvSpPr>
        <p:spPr/>
        <p:txBody>
          <a:bodyPr/>
          <a:lstStyle/>
          <a:p>
            <a:r>
              <a:rPr lang="zh-TW" altLang="en-US"/>
              <a:t>課程大綱</a:t>
            </a:r>
          </a:p>
        </p:txBody>
      </p:sp>
      <p:sp>
        <p:nvSpPr>
          <p:cNvPr id="1609731" name="Rectangle 3"/>
          <p:cNvSpPr>
            <a:spLocks noGrp="1" noChangeArrowheads="1"/>
          </p:cNvSpPr>
          <p:nvPr>
            <p:ph type="body" idx="1"/>
          </p:nvPr>
        </p:nvSpPr>
        <p:spPr>
          <a:xfrm>
            <a:off x="684213" y="1695450"/>
            <a:ext cx="7669212" cy="4470400"/>
          </a:xfrm>
        </p:spPr>
        <p:txBody>
          <a:bodyPr/>
          <a:lstStyle/>
          <a:p>
            <a:pPr lvl="1"/>
            <a:r>
              <a:rPr lang="zh-TW" altLang="en-US" sz="2800" dirty="0">
                <a:solidFill>
                  <a:schemeClr val="tx1"/>
                </a:solidFill>
              </a:rPr>
              <a:t>前言</a:t>
            </a:r>
          </a:p>
          <a:p>
            <a:pPr lvl="1"/>
            <a:r>
              <a:rPr lang="en-US" altLang="zh-TW" sz="2800" dirty="0">
                <a:solidFill>
                  <a:schemeClr val="tx1"/>
                </a:solidFill>
              </a:rPr>
              <a:t>BCM</a:t>
            </a:r>
            <a:r>
              <a:rPr lang="zh-TW" altLang="en-US" sz="2800" dirty="0">
                <a:solidFill>
                  <a:schemeClr val="tx1"/>
                </a:solidFill>
              </a:rPr>
              <a:t>簡介</a:t>
            </a:r>
          </a:p>
          <a:p>
            <a:pPr lvl="1"/>
            <a:r>
              <a:rPr lang="en-US" altLang="zh-TW" sz="2800" dirty="0">
                <a:solidFill>
                  <a:schemeClr val="tx1"/>
                </a:solidFill>
              </a:rPr>
              <a:t>BCM</a:t>
            </a:r>
            <a:r>
              <a:rPr lang="zh-TW" altLang="en-US" sz="2800" dirty="0">
                <a:solidFill>
                  <a:schemeClr val="tx1"/>
                </a:solidFill>
              </a:rPr>
              <a:t>生命週期</a:t>
            </a:r>
          </a:p>
          <a:p>
            <a:pPr lvl="2"/>
            <a:r>
              <a:rPr lang="zh-TW" altLang="en-US" sz="2400" dirty="0"/>
              <a:t>了解組織營運</a:t>
            </a:r>
          </a:p>
          <a:p>
            <a:pPr lvl="2"/>
            <a:r>
              <a:rPr lang="zh-TW" altLang="en-US" sz="2400" dirty="0"/>
              <a:t>決定 </a:t>
            </a:r>
            <a:r>
              <a:rPr lang="en-US" altLang="zh-TW" sz="2400" dirty="0"/>
              <a:t>BCM </a:t>
            </a:r>
            <a:r>
              <a:rPr lang="zh-TW" altLang="en-US" sz="2400" dirty="0"/>
              <a:t>策略</a:t>
            </a:r>
          </a:p>
          <a:p>
            <a:pPr lvl="2"/>
            <a:r>
              <a:rPr lang="zh-TW" altLang="en-US" sz="2400" dirty="0"/>
              <a:t>發展與實施 </a:t>
            </a:r>
            <a:r>
              <a:rPr lang="en-US" altLang="zh-TW" sz="2400" dirty="0"/>
              <a:t>BCM </a:t>
            </a:r>
            <a:endParaRPr lang="zh-TW" altLang="en-US" sz="2400" dirty="0"/>
          </a:p>
          <a:p>
            <a:pPr lvl="2"/>
            <a:r>
              <a:rPr lang="zh-TW" altLang="en-US" sz="2400" dirty="0"/>
              <a:t>演練、維護和</a:t>
            </a:r>
            <a:r>
              <a:rPr lang="zh-TW" altLang="en-US" sz="2400" dirty="0" smtClean="0"/>
              <a:t>稽核</a:t>
            </a:r>
            <a:endParaRPr lang="zh-TW" altLang="en-US" sz="2400" dirty="0"/>
          </a:p>
          <a:p>
            <a:pPr lvl="1"/>
            <a:r>
              <a:rPr lang="en-US" altLang="zh-TW" sz="2800" dirty="0">
                <a:solidFill>
                  <a:schemeClr val="tx1"/>
                </a:solidFill>
              </a:rPr>
              <a:t>BCM</a:t>
            </a:r>
            <a:r>
              <a:rPr lang="zh-TW" altLang="en-US" sz="2800" dirty="0">
                <a:solidFill>
                  <a:schemeClr val="tx1"/>
                </a:solidFill>
              </a:rPr>
              <a:t>內容說明</a:t>
            </a:r>
          </a:p>
          <a:p>
            <a:pPr lvl="1"/>
            <a:r>
              <a:rPr lang="zh-TW" altLang="en-US" sz="2800" dirty="0">
                <a:solidFill>
                  <a:schemeClr val="tx1"/>
                </a:solidFill>
              </a:rPr>
              <a:t>持續營運計畫實例討論</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14" name="投影片編號版面配置區 5"/>
          <p:cNvSpPr>
            <a:spLocks noGrp="1"/>
          </p:cNvSpPr>
          <p:nvPr>
            <p:ph type="sldNum" sz="quarter" idx="12"/>
          </p:nvPr>
        </p:nvSpPr>
        <p:spPr/>
        <p:txBody>
          <a:bodyPr/>
          <a:lstStyle/>
          <a:p>
            <a:fld id="{5548193F-15C5-4971-9558-A5739B245420}" type="slidenum">
              <a:rPr lang="en-US" altLang="zh-TW"/>
              <a:pPr/>
              <a:t>20</a:t>
            </a:fld>
            <a:endParaRPr lang="en-US" altLang="zh-TW"/>
          </a:p>
        </p:txBody>
      </p:sp>
      <p:sp>
        <p:nvSpPr>
          <p:cNvPr id="1629186" name="Rectangle 2"/>
          <p:cNvSpPr>
            <a:spLocks noGrp="1" noChangeArrowheads="1"/>
          </p:cNvSpPr>
          <p:nvPr>
            <p:ph type="title"/>
          </p:nvPr>
        </p:nvSpPr>
        <p:spPr/>
        <p:txBody>
          <a:bodyPr/>
          <a:lstStyle/>
          <a:p>
            <a:r>
              <a:rPr lang="en-US" altLang="zh-TW"/>
              <a:t>BCM </a:t>
            </a:r>
            <a:r>
              <a:rPr lang="zh-TW" altLang="en-US"/>
              <a:t>的</a:t>
            </a:r>
            <a:r>
              <a:rPr lang="zh-TW" altLang="en-US">
                <a:ea typeface="新細明體" pitchFamily="18" charset="-120"/>
              </a:rPr>
              <a:t>定義與方向</a:t>
            </a:r>
          </a:p>
        </p:txBody>
      </p:sp>
      <p:sp>
        <p:nvSpPr>
          <p:cNvPr id="1629187" name="Rectangle 3"/>
          <p:cNvSpPr>
            <a:spLocks noGrp="1" noChangeArrowheads="1"/>
          </p:cNvSpPr>
          <p:nvPr>
            <p:ph type="body" idx="1"/>
          </p:nvPr>
        </p:nvSpPr>
        <p:spPr>
          <a:xfrm>
            <a:off x="684213" y="3725863"/>
            <a:ext cx="4540250" cy="2655887"/>
          </a:xfrm>
        </p:spPr>
        <p:txBody>
          <a:bodyPr/>
          <a:lstStyle/>
          <a:p>
            <a:pPr>
              <a:lnSpc>
                <a:spcPct val="70000"/>
              </a:lnSpc>
              <a:spcBef>
                <a:spcPct val="80000"/>
              </a:spcBef>
              <a:spcAft>
                <a:spcPct val="40000"/>
              </a:spcAft>
            </a:pPr>
            <a:r>
              <a:rPr lang="en-US" altLang="zh-TW" sz="1600">
                <a:solidFill>
                  <a:schemeClr val="tx2"/>
                </a:solidFill>
                <a:ea typeface="新細明體" pitchFamily="18" charset="-120"/>
              </a:rPr>
              <a:t>Definitions</a:t>
            </a:r>
          </a:p>
          <a:p>
            <a:pPr>
              <a:lnSpc>
                <a:spcPct val="70000"/>
              </a:lnSpc>
              <a:spcBef>
                <a:spcPct val="80000"/>
              </a:spcBef>
              <a:spcAft>
                <a:spcPct val="40000"/>
              </a:spcAft>
              <a:buFont typeface="Wingdings" pitchFamily="2" charset="2"/>
              <a:buChar char="§"/>
            </a:pPr>
            <a:r>
              <a:rPr lang="en-US" altLang="zh-TW" sz="1600" b="1">
                <a:ea typeface="新細明體" pitchFamily="18" charset="-120"/>
              </a:rPr>
              <a:t>Emergency Response – “Respond” / </a:t>
            </a:r>
            <a:r>
              <a:rPr lang="en-US" altLang="zh-TW" sz="1600" b="1" i="1">
                <a:ea typeface="新細明體" pitchFamily="18" charset="-120"/>
              </a:rPr>
              <a:t>People</a:t>
            </a:r>
            <a:r>
              <a:rPr lang="en-US" altLang="zh-TW" sz="1600" b="1">
                <a:ea typeface="新細明體" pitchFamily="18" charset="-120"/>
              </a:rPr>
              <a:t>-Focus</a:t>
            </a:r>
          </a:p>
          <a:p>
            <a:pPr>
              <a:lnSpc>
                <a:spcPct val="70000"/>
              </a:lnSpc>
              <a:spcBef>
                <a:spcPct val="80000"/>
              </a:spcBef>
              <a:spcAft>
                <a:spcPct val="40000"/>
              </a:spcAft>
              <a:buFont typeface="Wingdings" pitchFamily="2" charset="2"/>
              <a:buChar char="§"/>
            </a:pPr>
            <a:r>
              <a:rPr lang="en-US" altLang="zh-TW" sz="1600" b="1">
                <a:ea typeface="新細明體" pitchFamily="18" charset="-120"/>
              </a:rPr>
              <a:t>Crisis Management – “Resolve” / </a:t>
            </a:r>
            <a:r>
              <a:rPr lang="en-US" altLang="zh-TW" sz="1600" b="1" i="1">
                <a:ea typeface="新細明體" pitchFamily="18" charset="-120"/>
              </a:rPr>
              <a:t>Risk</a:t>
            </a:r>
            <a:r>
              <a:rPr lang="en-US" altLang="zh-TW" sz="1600" b="1">
                <a:ea typeface="新細明體" pitchFamily="18" charset="-120"/>
              </a:rPr>
              <a:t>-Focus</a:t>
            </a:r>
          </a:p>
          <a:p>
            <a:pPr>
              <a:lnSpc>
                <a:spcPct val="70000"/>
              </a:lnSpc>
              <a:spcBef>
                <a:spcPct val="80000"/>
              </a:spcBef>
              <a:spcAft>
                <a:spcPct val="40000"/>
              </a:spcAft>
              <a:buFont typeface="Wingdings" pitchFamily="2" charset="2"/>
              <a:buChar char="§"/>
            </a:pPr>
            <a:r>
              <a:rPr lang="en-US" altLang="zh-TW" sz="1600" b="1">
                <a:ea typeface="新細明體" pitchFamily="18" charset="-120"/>
              </a:rPr>
              <a:t>Disaster Recovery – “Recover” / </a:t>
            </a:r>
            <a:r>
              <a:rPr lang="en-US" altLang="zh-TW" sz="1600" b="1" i="1">
                <a:ea typeface="新細明體" pitchFamily="18" charset="-120"/>
              </a:rPr>
              <a:t>Technology</a:t>
            </a:r>
            <a:r>
              <a:rPr lang="en-US" altLang="zh-TW" sz="1600" b="1">
                <a:ea typeface="新細明體" pitchFamily="18" charset="-120"/>
              </a:rPr>
              <a:t>-Focus</a:t>
            </a:r>
          </a:p>
          <a:p>
            <a:pPr>
              <a:lnSpc>
                <a:spcPct val="70000"/>
              </a:lnSpc>
              <a:spcBef>
                <a:spcPct val="80000"/>
              </a:spcBef>
              <a:spcAft>
                <a:spcPct val="40000"/>
              </a:spcAft>
              <a:buFont typeface="Wingdings" pitchFamily="2" charset="2"/>
              <a:buChar char="§"/>
            </a:pPr>
            <a:r>
              <a:rPr lang="en-US" altLang="zh-TW" sz="1600" b="1">
                <a:ea typeface="新細明體" pitchFamily="18" charset="-120"/>
              </a:rPr>
              <a:t>Business Resumption – “Resume” / </a:t>
            </a:r>
            <a:r>
              <a:rPr lang="en-US" altLang="zh-TW" sz="1600" b="1" i="1">
                <a:ea typeface="新細明體" pitchFamily="18" charset="-120"/>
              </a:rPr>
              <a:t>Process</a:t>
            </a:r>
            <a:r>
              <a:rPr lang="en-US" altLang="zh-TW" sz="1600" b="1">
                <a:ea typeface="新細明體" pitchFamily="18" charset="-120"/>
              </a:rPr>
              <a:t>-Focus</a:t>
            </a:r>
          </a:p>
        </p:txBody>
      </p:sp>
      <p:grpSp>
        <p:nvGrpSpPr>
          <p:cNvPr id="1629188" name="Group 4"/>
          <p:cNvGrpSpPr>
            <a:grpSpLocks/>
          </p:cNvGrpSpPr>
          <p:nvPr/>
        </p:nvGrpSpPr>
        <p:grpSpPr bwMode="auto">
          <a:xfrm>
            <a:off x="1476375" y="1592263"/>
            <a:ext cx="6508750" cy="1981200"/>
            <a:chOff x="884" y="960"/>
            <a:chExt cx="4576" cy="1392"/>
          </a:xfrm>
        </p:grpSpPr>
        <p:pic>
          <p:nvPicPr>
            <p:cNvPr id="1629189" name="Picture 5" descr="Umbrella"/>
            <p:cNvPicPr>
              <a:picLocks noChangeAspect="1" noChangeArrowheads="1"/>
            </p:cNvPicPr>
            <p:nvPr/>
          </p:nvPicPr>
          <p:blipFill>
            <a:blip r:embed="rId3" cstate="print"/>
            <a:srcRect/>
            <a:stretch>
              <a:fillRect/>
            </a:stretch>
          </p:blipFill>
          <p:spPr bwMode="auto">
            <a:xfrm>
              <a:off x="884" y="960"/>
              <a:ext cx="4576" cy="1392"/>
            </a:xfrm>
            <a:prstGeom prst="rect">
              <a:avLst/>
            </a:prstGeom>
            <a:noFill/>
          </p:spPr>
        </p:pic>
        <p:sp>
          <p:nvSpPr>
            <p:cNvPr id="1629190" name="Text Box 6"/>
            <p:cNvSpPr txBox="1">
              <a:spLocks noChangeArrowheads="1"/>
            </p:cNvSpPr>
            <p:nvPr/>
          </p:nvSpPr>
          <p:spPr bwMode="auto">
            <a:xfrm>
              <a:off x="1560" y="1152"/>
              <a:ext cx="3432" cy="321"/>
            </a:xfrm>
            <a:prstGeom prst="rect">
              <a:avLst/>
            </a:prstGeom>
            <a:noFill/>
            <a:ln w="12700">
              <a:noFill/>
              <a:miter lim="800000"/>
              <a:headEnd type="none" w="sm" len="sm"/>
              <a:tailEnd type="none" w="sm" len="sm"/>
            </a:ln>
            <a:effectLst/>
          </p:spPr>
          <p:txBody>
            <a:bodyPr>
              <a:spAutoFit/>
            </a:bodyPr>
            <a:lstStyle/>
            <a:p>
              <a:pPr eaLnBrk="1" hangingPunct="1">
                <a:spcBef>
                  <a:spcPct val="50000"/>
                </a:spcBef>
              </a:pPr>
              <a:r>
                <a:rPr lang="en-US" altLang="zh-TW" sz="2400" b="1">
                  <a:latin typeface="Arial Unicode MS" pitchFamily="34" charset="-120"/>
                  <a:ea typeface="Arial Unicode MS" pitchFamily="34" charset="-120"/>
                  <a:cs typeface="Arial Unicode MS" pitchFamily="34" charset="-120"/>
                </a:rPr>
                <a:t>Business Continuity Management</a:t>
              </a:r>
            </a:p>
          </p:txBody>
        </p:sp>
        <p:sp>
          <p:nvSpPr>
            <p:cNvPr id="1629191" name="Text Box 7"/>
            <p:cNvSpPr txBox="1">
              <a:spLocks noChangeArrowheads="1"/>
            </p:cNvSpPr>
            <p:nvPr/>
          </p:nvSpPr>
          <p:spPr bwMode="auto">
            <a:xfrm>
              <a:off x="1092" y="1631"/>
              <a:ext cx="831" cy="36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en-US" altLang="zh-TW" sz="1400" b="1">
                  <a:latin typeface="Arial Unicode MS" pitchFamily="34" charset="-120"/>
                  <a:ea typeface="Arial Unicode MS" pitchFamily="34" charset="-120"/>
                  <a:cs typeface="Arial Unicode MS" pitchFamily="34" charset="-120"/>
                </a:rPr>
                <a:t>Emergency Response</a:t>
              </a:r>
            </a:p>
          </p:txBody>
        </p:sp>
        <p:sp>
          <p:nvSpPr>
            <p:cNvPr id="1629192" name="Text Box 8"/>
            <p:cNvSpPr txBox="1">
              <a:spLocks noChangeArrowheads="1"/>
            </p:cNvSpPr>
            <p:nvPr/>
          </p:nvSpPr>
          <p:spPr bwMode="auto">
            <a:xfrm>
              <a:off x="1976" y="1642"/>
              <a:ext cx="883" cy="363"/>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en-US" altLang="zh-TW" sz="1400" b="1">
                  <a:latin typeface="Arial Unicode MS" pitchFamily="34" charset="-120"/>
                  <a:ea typeface="Arial Unicode MS" pitchFamily="34" charset="-120"/>
                  <a:cs typeface="Arial Unicode MS" pitchFamily="34" charset="-120"/>
                </a:rPr>
                <a:t>Crisis Management</a:t>
              </a:r>
            </a:p>
          </p:txBody>
        </p:sp>
        <p:sp>
          <p:nvSpPr>
            <p:cNvPr id="1629193" name="Text Box 9"/>
            <p:cNvSpPr txBox="1">
              <a:spLocks noChangeArrowheads="1"/>
            </p:cNvSpPr>
            <p:nvPr/>
          </p:nvSpPr>
          <p:spPr bwMode="auto">
            <a:xfrm>
              <a:off x="3223" y="1631"/>
              <a:ext cx="885" cy="36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en-US" altLang="zh-TW" sz="1400" b="1">
                  <a:latin typeface="Arial Unicode MS" pitchFamily="34" charset="-120"/>
                  <a:ea typeface="Arial Unicode MS" pitchFamily="34" charset="-120"/>
                  <a:cs typeface="Arial Unicode MS" pitchFamily="34" charset="-120"/>
                </a:rPr>
                <a:t>Disaster Recovery</a:t>
              </a:r>
            </a:p>
          </p:txBody>
        </p:sp>
        <p:sp>
          <p:nvSpPr>
            <p:cNvPr id="1629194" name="Text Box 10"/>
            <p:cNvSpPr txBox="1">
              <a:spLocks noChangeArrowheads="1"/>
            </p:cNvSpPr>
            <p:nvPr/>
          </p:nvSpPr>
          <p:spPr bwMode="auto">
            <a:xfrm>
              <a:off x="4108" y="1631"/>
              <a:ext cx="885" cy="364"/>
            </a:xfrm>
            <a:prstGeom prst="rect">
              <a:avLst/>
            </a:prstGeom>
            <a:noFill/>
            <a:ln w="12700">
              <a:noFill/>
              <a:miter lim="800000"/>
              <a:headEnd type="none" w="sm" len="sm"/>
              <a:tailEnd type="none" w="sm" len="sm"/>
            </a:ln>
            <a:effectLst/>
          </p:spPr>
          <p:txBody>
            <a:bodyPr>
              <a:spAutoFit/>
            </a:bodyPr>
            <a:lstStyle/>
            <a:p>
              <a:pPr algn="ctr" eaLnBrk="1" hangingPunct="1">
                <a:spcBef>
                  <a:spcPct val="50000"/>
                </a:spcBef>
              </a:pPr>
              <a:r>
                <a:rPr lang="en-US" altLang="zh-TW" sz="1400" b="1">
                  <a:latin typeface="Arial Unicode MS" pitchFamily="34" charset="-120"/>
                  <a:ea typeface="Arial Unicode MS" pitchFamily="34" charset="-120"/>
                  <a:cs typeface="Arial Unicode MS" pitchFamily="34" charset="-120"/>
                </a:rPr>
                <a:t>Business Resumption</a:t>
              </a:r>
            </a:p>
          </p:txBody>
        </p:sp>
      </p:grpSp>
      <p:sp>
        <p:nvSpPr>
          <p:cNvPr id="1629195" name="Rectangle 11"/>
          <p:cNvSpPr>
            <a:spLocks noChangeArrowheads="1"/>
          </p:cNvSpPr>
          <p:nvPr/>
        </p:nvSpPr>
        <p:spPr bwMode="auto">
          <a:xfrm>
            <a:off x="5308600" y="3657600"/>
            <a:ext cx="3835400" cy="2724150"/>
          </a:xfrm>
          <a:prstGeom prst="rect">
            <a:avLst/>
          </a:prstGeom>
          <a:noFill/>
          <a:ln w="9525" algn="ctr">
            <a:noFill/>
            <a:miter lim="800000"/>
            <a:headEnd/>
            <a:tailEnd/>
          </a:ln>
          <a:effectLst/>
        </p:spPr>
        <p:txBody>
          <a:bodyPr/>
          <a:lstStyle/>
          <a:p>
            <a:pPr marL="358775" indent="-358775" eaLnBrk="1" hangingPunct="1">
              <a:lnSpc>
                <a:spcPct val="80000"/>
              </a:lnSpc>
              <a:spcBef>
                <a:spcPct val="80000"/>
              </a:spcBef>
              <a:spcAft>
                <a:spcPct val="40000"/>
              </a:spcAft>
              <a:buClr>
                <a:schemeClr val="tx2"/>
              </a:buClr>
              <a:buSzPct val="70000"/>
              <a:buFont typeface="Wingdings" pitchFamily="2" charset="2"/>
              <a:buChar char="§"/>
            </a:pPr>
            <a:r>
              <a:rPr kumimoji="1" lang="en-US" altLang="zh-TW" sz="1600">
                <a:solidFill>
                  <a:schemeClr val="tx2"/>
                </a:solidFill>
                <a:ea typeface="新細明體" pitchFamily="18" charset="-120"/>
              </a:rPr>
              <a:t>Presentation Premises</a:t>
            </a:r>
          </a:p>
          <a:p>
            <a:pPr marL="358775" indent="-358775" eaLnBrk="1" hangingPunct="1">
              <a:lnSpc>
                <a:spcPct val="80000"/>
              </a:lnSpc>
              <a:spcBef>
                <a:spcPct val="80000"/>
              </a:spcBef>
              <a:spcAft>
                <a:spcPct val="40000"/>
              </a:spcAft>
              <a:buClr>
                <a:schemeClr val="tx2"/>
              </a:buClr>
              <a:buSzPct val="70000"/>
              <a:buFont typeface="Wingdings" pitchFamily="2" charset="2"/>
              <a:buChar char="§"/>
            </a:pPr>
            <a:r>
              <a:rPr kumimoji="1" lang="en-US" altLang="zh-TW" sz="1600" b="1">
                <a:ea typeface="新細明體" pitchFamily="18" charset="-120"/>
              </a:rPr>
              <a:t>“It’s a business issue.”</a:t>
            </a:r>
          </a:p>
          <a:p>
            <a:pPr marL="358775" indent="-358775" eaLnBrk="1" hangingPunct="1">
              <a:lnSpc>
                <a:spcPct val="80000"/>
              </a:lnSpc>
              <a:spcBef>
                <a:spcPct val="80000"/>
              </a:spcBef>
              <a:spcAft>
                <a:spcPct val="40000"/>
              </a:spcAft>
              <a:buClr>
                <a:schemeClr val="tx2"/>
              </a:buClr>
              <a:buSzPct val="70000"/>
              <a:buFont typeface="Wingdings" pitchFamily="2" charset="2"/>
              <a:buChar char="§"/>
            </a:pPr>
            <a:r>
              <a:rPr kumimoji="1" lang="en-US" altLang="zh-TW" sz="1600" b="1">
                <a:ea typeface="新細明體" pitchFamily="18" charset="-120"/>
              </a:rPr>
              <a:t>“It’s managing risk across the enterprise.”</a:t>
            </a:r>
          </a:p>
          <a:p>
            <a:pPr marL="358775" indent="-358775" eaLnBrk="1" hangingPunct="1">
              <a:lnSpc>
                <a:spcPct val="80000"/>
              </a:lnSpc>
              <a:spcBef>
                <a:spcPct val="80000"/>
              </a:spcBef>
              <a:spcAft>
                <a:spcPct val="40000"/>
              </a:spcAft>
              <a:buClr>
                <a:schemeClr val="tx2"/>
              </a:buClr>
              <a:buSzPct val="70000"/>
              <a:buFont typeface="Wingdings" pitchFamily="2" charset="2"/>
              <a:buChar char="§"/>
            </a:pPr>
            <a:r>
              <a:rPr kumimoji="1" lang="en-US" altLang="zh-TW" sz="1600" b="1">
                <a:ea typeface="新細明體" pitchFamily="18" charset="-120"/>
              </a:rPr>
              <a:t>“It’s a culture thing.”</a:t>
            </a:r>
          </a:p>
          <a:p>
            <a:pPr marL="358775" indent="-358775" eaLnBrk="1" hangingPunct="1">
              <a:lnSpc>
                <a:spcPct val="80000"/>
              </a:lnSpc>
              <a:spcBef>
                <a:spcPct val="80000"/>
              </a:spcBef>
              <a:spcAft>
                <a:spcPct val="40000"/>
              </a:spcAft>
              <a:buClr>
                <a:schemeClr val="tx2"/>
              </a:buClr>
              <a:buSzPct val="70000"/>
              <a:buFont typeface="Wingdings" pitchFamily="2" charset="2"/>
              <a:buChar char="§"/>
            </a:pPr>
            <a:r>
              <a:rPr kumimoji="1" lang="en-US" altLang="zh-TW" sz="1600" b="1">
                <a:ea typeface="新細明體" pitchFamily="18" charset="-120"/>
              </a:rPr>
              <a:t>“It’s managing stakeholder expectations.”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30" name="投影片編號版面配置區 5"/>
          <p:cNvSpPr>
            <a:spLocks noGrp="1"/>
          </p:cNvSpPr>
          <p:nvPr>
            <p:ph type="sldNum" sz="quarter" idx="12"/>
          </p:nvPr>
        </p:nvSpPr>
        <p:spPr/>
        <p:txBody>
          <a:bodyPr/>
          <a:lstStyle/>
          <a:p>
            <a:fld id="{3D50B1EA-BB28-4146-BD04-000A67DD5A4E}" type="slidenum">
              <a:rPr lang="en-US" altLang="zh-TW"/>
              <a:pPr/>
              <a:t>21</a:t>
            </a:fld>
            <a:endParaRPr lang="en-US" altLang="zh-TW"/>
          </a:p>
        </p:txBody>
      </p:sp>
      <p:sp>
        <p:nvSpPr>
          <p:cNvPr id="1632258" name="Rectangle 2"/>
          <p:cNvSpPr>
            <a:spLocks noGrp="1" noChangeArrowheads="1"/>
          </p:cNvSpPr>
          <p:nvPr>
            <p:ph type="title"/>
          </p:nvPr>
        </p:nvSpPr>
        <p:spPr/>
        <p:txBody>
          <a:bodyPr/>
          <a:lstStyle/>
          <a:p>
            <a:r>
              <a:rPr lang="en-US" altLang="zh-TW"/>
              <a:t>BCP</a:t>
            </a:r>
            <a:r>
              <a:rPr lang="zh-TW" altLang="en-US"/>
              <a:t>的形成</a:t>
            </a:r>
          </a:p>
        </p:txBody>
      </p:sp>
      <p:grpSp>
        <p:nvGrpSpPr>
          <p:cNvPr id="1632284" name="Group 28"/>
          <p:cNvGrpSpPr>
            <a:grpSpLocks/>
          </p:cNvGrpSpPr>
          <p:nvPr/>
        </p:nvGrpSpPr>
        <p:grpSpPr bwMode="auto">
          <a:xfrm>
            <a:off x="1116013" y="1657350"/>
            <a:ext cx="7526337" cy="4724400"/>
            <a:chOff x="703" y="1044"/>
            <a:chExt cx="4741" cy="2976"/>
          </a:xfrm>
        </p:grpSpPr>
        <p:sp>
          <p:nvSpPr>
            <p:cNvPr id="1632260" name="Oval 4"/>
            <p:cNvSpPr>
              <a:spLocks noChangeArrowheads="1"/>
            </p:cNvSpPr>
            <p:nvPr/>
          </p:nvSpPr>
          <p:spPr bwMode="auto">
            <a:xfrm>
              <a:off x="703" y="1236"/>
              <a:ext cx="1285" cy="480"/>
            </a:xfrm>
            <a:prstGeom prst="ellipse">
              <a:avLst/>
            </a:prstGeom>
            <a:solidFill>
              <a:srgbClr val="99CCFF"/>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子系統的備份機制</a:t>
              </a:r>
            </a:p>
          </p:txBody>
        </p:sp>
        <p:sp>
          <p:nvSpPr>
            <p:cNvPr id="1632261" name="Oval 5"/>
            <p:cNvSpPr>
              <a:spLocks noChangeArrowheads="1"/>
            </p:cNvSpPr>
            <p:nvPr/>
          </p:nvSpPr>
          <p:spPr bwMode="auto">
            <a:xfrm>
              <a:off x="703" y="1812"/>
              <a:ext cx="1285" cy="480"/>
            </a:xfrm>
            <a:prstGeom prst="ellipse">
              <a:avLst/>
            </a:prstGeom>
            <a:solidFill>
              <a:srgbClr val="99CCFF"/>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子系統的備援機制</a:t>
              </a:r>
            </a:p>
          </p:txBody>
        </p:sp>
        <p:sp>
          <p:nvSpPr>
            <p:cNvPr id="1632262" name="Oval 6"/>
            <p:cNvSpPr>
              <a:spLocks noChangeArrowheads="1"/>
            </p:cNvSpPr>
            <p:nvPr/>
          </p:nvSpPr>
          <p:spPr bwMode="auto">
            <a:xfrm>
              <a:off x="703" y="2388"/>
              <a:ext cx="1285" cy="480"/>
            </a:xfrm>
            <a:prstGeom prst="ellipse">
              <a:avLst/>
            </a:prstGeom>
            <a:solidFill>
              <a:srgbClr val="99CCFF"/>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子系統的還原機制</a:t>
              </a:r>
            </a:p>
          </p:txBody>
        </p:sp>
        <p:sp>
          <p:nvSpPr>
            <p:cNvPr id="1632263" name="Oval 7"/>
            <p:cNvSpPr>
              <a:spLocks noChangeArrowheads="1"/>
            </p:cNvSpPr>
            <p:nvPr/>
          </p:nvSpPr>
          <p:spPr bwMode="auto">
            <a:xfrm>
              <a:off x="703" y="2964"/>
              <a:ext cx="1285" cy="480"/>
            </a:xfrm>
            <a:prstGeom prst="ellipse">
              <a:avLst/>
            </a:prstGeom>
            <a:solidFill>
              <a:srgbClr val="99CCFF"/>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人力的備援機制</a:t>
              </a:r>
            </a:p>
          </p:txBody>
        </p:sp>
        <p:sp>
          <p:nvSpPr>
            <p:cNvPr id="1632264" name="Oval 8"/>
            <p:cNvSpPr>
              <a:spLocks noChangeArrowheads="1"/>
            </p:cNvSpPr>
            <p:nvPr/>
          </p:nvSpPr>
          <p:spPr bwMode="auto">
            <a:xfrm>
              <a:off x="703" y="3540"/>
              <a:ext cx="1285" cy="480"/>
            </a:xfrm>
            <a:prstGeom prst="ellipse">
              <a:avLst/>
            </a:prstGeom>
            <a:solidFill>
              <a:srgbClr val="99CCFF"/>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環境的備援機制</a:t>
              </a:r>
            </a:p>
          </p:txBody>
        </p:sp>
        <p:grpSp>
          <p:nvGrpSpPr>
            <p:cNvPr id="1632265" name="Group 9"/>
            <p:cNvGrpSpPr>
              <a:grpSpLocks/>
            </p:cNvGrpSpPr>
            <p:nvPr/>
          </p:nvGrpSpPr>
          <p:grpSpPr bwMode="auto">
            <a:xfrm>
              <a:off x="2298" y="1044"/>
              <a:ext cx="3146" cy="2880"/>
              <a:chOff x="2481" y="816"/>
              <a:chExt cx="3146" cy="2880"/>
            </a:xfrm>
          </p:grpSpPr>
          <p:sp>
            <p:nvSpPr>
              <p:cNvPr id="1632266" name="Oval 10"/>
              <p:cNvSpPr>
                <a:spLocks noChangeArrowheads="1"/>
              </p:cNvSpPr>
              <p:nvPr/>
            </p:nvSpPr>
            <p:spPr bwMode="auto">
              <a:xfrm>
                <a:off x="2526" y="816"/>
                <a:ext cx="3101" cy="2880"/>
              </a:xfrm>
              <a:prstGeom prst="ellipse">
                <a:avLst/>
              </a:prstGeom>
              <a:solidFill>
                <a:srgbClr val="FF0000"/>
              </a:solidFill>
              <a:ln w="9525" algn="ctr">
                <a:noFill/>
                <a:round/>
                <a:headEnd/>
                <a:tailEnd/>
              </a:ln>
              <a:effectLst/>
            </p:spPr>
            <p:txBody>
              <a:bodyPr wrap="none" anchor="ctr"/>
              <a:lstStyle/>
              <a:p>
                <a:pPr algn="ctr"/>
                <a:r>
                  <a:rPr lang="en-US" altLang="zh-TW" sz="2000" b="1">
                    <a:solidFill>
                      <a:srgbClr val="000066"/>
                    </a:solidFill>
                    <a:latin typeface="Univers 45 Light" pitchFamily="2" charset="0"/>
                    <a:ea typeface="新細明體" pitchFamily="18" charset="-120"/>
                    <a:cs typeface="Arial" charset="0"/>
                  </a:rPr>
                  <a:t>                                                      BCP</a:t>
                </a:r>
                <a:r>
                  <a:rPr lang="zh-TW" altLang="en-US" sz="2000" b="1">
                    <a:solidFill>
                      <a:srgbClr val="000066"/>
                    </a:solidFill>
                    <a:latin typeface="Univers 45 Light" pitchFamily="2" charset="0"/>
                    <a:ea typeface="新細明體" pitchFamily="18" charset="-120"/>
                    <a:cs typeface="Arial" charset="0"/>
                  </a:rPr>
                  <a:t>計畫</a:t>
                </a:r>
              </a:p>
            </p:txBody>
          </p:sp>
          <p:sp>
            <p:nvSpPr>
              <p:cNvPr id="1632267" name="Oval 11"/>
              <p:cNvSpPr>
                <a:spLocks noChangeArrowheads="1"/>
              </p:cNvSpPr>
              <p:nvPr/>
            </p:nvSpPr>
            <p:spPr bwMode="auto">
              <a:xfrm>
                <a:off x="2791" y="2112"/>
                <a:ext cx="2083" cy="1488"/>
              </a:xfrm>
              <a:prstGeom prst="ellipse">
                <a:avLst/>
              </a:prstGeom>
              <a:solidFill>
                <a:srgbClr val="99FF33"/>
              </a:solidFill>
              <a:ln w="9525" algn="ctr">
                <a:noFill/>
                <a:round/>
                <a:headEnd/>
                <a:tailEnd/>
              </a:ln>
              <a:effectLst/>
            </p:spPr>
            <p:txBody>
              <a:bodyPr wrap="none" anchor="ctr"/>
              <a:lstStyle/>
              <a:p>
                <a:pPr algn="ctr"/>
                <a:r>
                  <a:rPr lang="en-US" altLang="zh-TW" sz="2000" b="1">
                    <a:solidFill>
                      <a:srgbClr val="000066"/>
                    </a:solidFill>
                    <a:latin typeface="Univers 45 Light" pitchFamily="2" charset="0"/>
                    <a:ea typeface="新細明體" pitchFamily="18" charset="-120"/>
                    <a:cs typeface="Arial" charset="0"/>
                  </a:rPr>
                  <a:t>                     BCP</a:t>
                </a:r>
                <a:r>
                  <a:rPr lang="zh-TW" altLang="en-US" sz="2000" b="1">
                    <a:solidFill>
                      <a:srgbClr val="000066"/>
                    </a:solidFill>
                    <a:latin typeface="Univers 45 Light" pitchFamily="2" charset="0"/>
                    <a:ea typeface="新細明體" pitchFamily="18" charset="-120"/>
                    <a:cs typeface="Arial" charset="0"/>
                  </a:rPr>
                  <a:t>子計畫</a:t>
                </a:r>
              </a:p>
            </p:txBody>
          </p:sp>
          <p:sp>
            <p:nvSpPr>
              <p:cNvPr id="1632268" name="Oval 12"/>
              <p:cNvSpPr>
                <a:spLocks noChangeArrowheads="1"/>
              </p:cNvSpPr>
              <p:nvPr/>
            </p:nvSpPr>
            <p:spPr bwMode="auto">
              <a:xfrm>
                <a:off x="2703" y="1152"/>
                <a:ext cx="2082" cy="1488"/>
              </a:xfrm>
              <a:prstGeom prst="ellipse">
                <a:avLst/>
              </a:prstGeom>
              <a:solidFill>
                <a:schemeClr val="accent2"/>
              </a:solidFill>
              <a:ln w="9525" algn="ctr">
                <a:noFill/>
                <a:round/>
                <a:headEnd/>
                <a:tailEnd/>
              </a:ln>
              <a:effectLst/>
            </p:spPr>
            <p:txBody>
              <a:bodyPr wrap="none" anchor="ctr"/>
              <a:lstStyle/>
              <a:p>
                <a:pPr algn="ctr"/>
                <a:r>
                  <a:rPr lang="en-US" altLang="zh-TW" sz="2000" b="1">
                    <a:solidFill>
                      <a:srgbClr val="000066"/>
                    </a:solidFill>
                    <a:latin typeface="Univers 45 Light" pitchFamily="2" charset="0"/>
                    <a:ea typeface="新細明體" pitchFamily="18" charset="-120"/>
                    <a:cs typeface="Arial" charset="0"/>
                  </a:rPr>
                  <a:t>                     BCP</a:t>
                </a:r>
                <a:r>
                  <a:rPr lang="zh-TW" altLang="en-US" sz="2000" b="1">
                    <a:solidFill>
                      <a:srgbClr val="000066"/>
                    </a:solidFill>
                    <a:latin typeface="Univers 45 Light" pitchFamily="2" charset="0"/>
                    <a:ea typeface="新細明體" pitchFamily="18" charset="-120"/>
                    <a:cs typeface="Arial" charset="0"/>
                  </a:rPr>
                  <a:t>子計畫</a:t>
                </a:r>
              </a:p>
            </p:txBody>
          </p:sp>
          <p:sp>
            <p:nvSpPr>
              <p:cNvPr id="1632269" name="Oval 13"/>
              <p:cNvSpPr>
                <a:spLocks noChangeArrowheads="1"/>
              </p:cNvSpPr>
              <p:nvPr/>
            </p:nvSpPr>
            <p:spPr bwMode="auto">
              <a:xfrm>
                <a:off x="2481" y="1440"/>
                <a:ext cx="1285" cy="480"/>
              </a:xfrm>
              <a:prstGeom prst="ellipse">
                <a:avLst/>
              </a:prstGeom>
              <a:solidFill>
                <a:srgbClr val="FFFF00"/>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天然災害</a:t>
                </a:r>
              </a:p>
            </p:txBody>
          </p:sp>
          <p:sp>
            <p:nvSpPr>
              <p:cNvPr id="1632270" name="Oval 14"/>
              <p:cNvSpPr>
                <a:spLocks noChangeArrowheads="1"/>
              </p:cNvSpPr>
              <p:nvPr/>
            </p:nvSpPr>
            <p:spPr bwMode="auto">
              <a:xfrm>
                <a:off x="2481" y="2064"/>
                <a:ext cx="1285" cy="480"/>
              </a:xfrm>
              <a:prstGeom prst="ellipse">
                <a:avLst/>
              </a:prstGeom>
              <a:solidFill>
                <a:srgbClr val="FFFF00"/>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人為失誤</a:t>
                </a:r>
              </a:p>
            </p:txBody>
          </p:sp>
          <p:sp>
            <p:nvSpPr>
              <p:cNvPr id="1632271" name="Oval 15"/>
              <p:cNvSpPr>
                <a:spLocks noChangeArrowheads="1"/>
              </p:cNvSpPr>
              <p:nvPr/>
            </p:nvSpPr>
            <p:spPr bwMode="auto">
              <a:xfrm>
                <a:off x="2481" y="2688"/>
                <a:ext cx="1285" cy="480"/>
              </a:xfrm>
              <a:prstGeom prst="ellipse">
                <a:avLst/>
              </a:prstGeom>
              <a:solidFill>
                <a:srgbClr val="FFFF00"/>
              </a:solidFill>
              <a:ln w="9525" algn="ctr">
                <a:noFill/>
                <a:round/>
                <a:headEnd/>
                <a:tailEnd/>
              </a:ln>
              <a:effectLst/>
            </p:spPr>
            <p:txBody>
              <a:bodyPr wrap="none" anchor="ctr"/>
              <a:lstStyle/>
              <a:p>
                <a:pPr algn="ctr"/>
                <a:r>
                  <a:rPr lang="zh-TW" altLang="en-US" sz="2000" b="1">
                    <a:solidFill>
                      <a:srgbClr val="000066"/>
                    </a:solidFill>
                    <a:latin typeface="Univers 45 Light" pitchFamily="2" charset="0"/>
                    <a:ea typeface="新細明體" pitchFamily="18" charset="-120"/>
                    <a:cs typeface="Arial" charset="0"/>
                  </a:rPr>
                  <a:t>外來攻擊</a:t>
                </a:r>
              </a:p>
            </p:txBody>
          </p:sp>
        </p:grpSp>
        <p:sp>
          <p:nvSpPr>
            <p:cNvPr id="1632272" name="Line 16"/>
            <p:cNvSpPr>
              <a:spLocks noChangeShapeType="1"/>
            </p:cNvSpPr>
            <p:nvPr/>
          </p:nvSpPr>
          <p:spPr bwMode="auto">
            <a:xfrm flipV="1">
              <a:off x="1944" y="2052"/>
              <a:ext cx="443" cy="1632"/>
            </a:xfrm>
            <a:prstGeom prst="line">
              <a:avLst/>
            </a:prstGeom>
            <a:noFill/>
            <a:ln w="9525">
              <a:solidFill>
                <a:srgbClr val="990000"/>
              </a:solidFill>
              <a:round/>
              <a:headEnd/>
              <a:tailEnd type="triangle" w="med" len="med"/>
            </a:ln>
            <a:effectLst/>
          </p:spPr>
          <p:txBody>
            <a:bodyPr/>
            <a:lstStyle/>
            <a:p>
              <a:endParaRPr lang="zh-TW" altLang="en-US"/>
            </a:p>
          </p:txBody>
        </p:sp>
        <p:sp>
          <p:nvSpPr>
            <p:cNvPr id="1632273" name="Line 17"/>
            <p:cNvSpPr>
              <a:spLocks noChangeShapeType="1"/>
            </p:cNvSpPr>
            <p:nvPr/>
          </p:nvSpPr>
          <p:spPr bwMode="auto">
            <a:xfrm flipV="1">
              <a:off x="1944" y="2100"/>
              <a:ext cx="399" cy="1056"/>
            </a:xfrm>
            <a:prstGeom prst="line">
              <a:avLst/>
            </a:prstGeom>
            <a:noFill/>
            <a:ln w="9525">
              <a:solidFill>
                <a:srgbClr val="990000"/>
              </a:solidFill>
              <a:round/>
              <a:headEnd/>
              <a:tailEnd type="triangle" w="med" len="med"/>
            </a:ln>
            <a:effectLst/>
          </p:spPr>
          <p:txBody>
            <a:bodyPr/>
            <a:lstStyle/>
            <a:p>
              <a:endParaRPr lang="zh-TW" altLang="en-US"/>
            </a:p>
          </p:txBody>
        </p:sp>
        <p:sp>
          <p:nvSpPr>
            <p:cNvPr id="1632274" name="Line 18"/>
            <p:cNvSpPr>
              <a:spLocks noChangeShapeType="1"/>
            </p:cNvSpPr>
            <p:nvPr/>
          </p:nvSpPr>
          <p:spPr bwMode="auto">
            <a:xfrm>
              <a:off x="2032" y="2052"/>
              <a:ext cx="311" cy="0"/>
            </a:xfrm>
            <a:prstGeom prst="line">
              <a:avLst/>
            </a:prstGeom>
            <a:noFill/>
            <a:ln w="9525">
              <a:solidFill>
                <a:srgbClr val="990000"/>
              </a:solidFill>
              <a:round/>
              <a:headEnd/>
              <a:tailEnd type="triangle" w="med" len="med"/>
            </a:ln>
            <a:effectLst/>
          </p:spPr>
          <p:txBody>
            <a:bodyPr/>
            <a:lstStyle/>
            <a:p>
              <a:endParaRPr lang="zh-TW" altLang="en-US"/>
            </a:p>
          </p:txBody>
        </p:sp>
        <p:sp>
          <p:nvSpPr>
            <p:cNvPr id="1632275" name="Line 19"/>
            <p:cNvSpPr>
              <a:spLocks noChangeShapeType="1"/>
            </p:cNvSpPr>
            <p:nvPr/>
          </p:nvSpPr>
          <p:spPr bwMode="auto">
            <a:xfrm flipV="1">
              <a:off x="1944" y="2100"/>
              <a:ext cx="354" cy="432"/>
            </a:xfrm>
            <a:prstGeom prst="line">
              <a:avLst/>
            </a:prstGeom>
            <a:noFill/>
            <a:ln w="9525">
              <a:solidFill>
                <a:srgbClr val="990000"/>
              </a:solidFill>
              <a:round/>
              <a:headEnd/>
              <a:tailEnd type="triangle" w="med" len="med"/>
            </a:ln>
            <a:effectLst/>
          </p:spPr>
          <p:txBody>
            <a:bodyPr/>
            <a:lstStyle/>
            <a:p>
              <a:endParaRPr lang="zh-TW" altLang="en-US"/>
            </a:p>
          </p:txBody>
        </p:sp>
        <p:sp>
          <p:nvSpPr>
            <p:cNvPr id="1632276" name="Line 20"/>
            <p:cNvSpPr>
              <a:spLocks noChangeShapeType="1"/>
            </p:cNvSpPr>
            <p:nvPr/>
          </p:nvSpPr>
          <p:spPr bwMode="auto">
            <a:xfrm>
              <a:off x="1988" y="1572"/>
              <a:ext cx="310" cy="432"/>
            </a:xfrm>
            <a:prstGeom prst="line">
              <a:avLst/>
            </a:prstGeom>
            <a:noFill/>
            <a:ln w="9525">
              <a:solidFill>
                <a:srgbClr val="990000"/>
              </a:solidFill>
              <a:round/>
              <a:headEnd/>
              <a:tailEnd type="triangle" w="med" len="med"/>
            </a:ln>
            <a:effectLst/>
          </p:spPr>
          <p:txBody>
            <a:bodyPr/>
            <a:lstStyle/>
            <a:p>
              <a:endParaRPr lang="zh-TW" altLang="en-US"/>
            </a:p>
          </p:txBody>
        </p:sp>
        <p:sp>
          <p:nvSpPr>
            <p:cNvPr id="1632277" name="Line 21"/>
            <p:cNvSpPr>
              <a:spLocks noChangeShapeType="1"/>
            </p:cNvSpPr>
            <p:nvPr/>
          </p:nvSpPr>
          <p:spPr bwMode="auto">
            <a:xfrm>
              <a:off x="2032" y="2580"/>
              <a:ext cx="266" cy="0"/>
            </a:xfrm>
            <a:prstGeom prst="line">
              <a:avLst/>
            </a:prstGeom>
            <a:noFill/>
            <a:ln w="9525">
              <a:solidFill>
                <a:schemeClr val="tx2"/>
              </a:solidFill>
              <a:round/>
              <a:headEnd/>
              <a:tailEnd type="triangle" w="med" len="med"/>
            </a:ln>
            <a:effectLst/>
          </p:spPr>
          <p:txBody>
            <a:bodyPr/>
            <a:lstStyle/>
            <a:p>
              <a:endParaRPr lang="zh-TW" altLang="en-US"/>
            </a:p>
          </p:txBody>
        </p:sp>
        <p:sp>
          <p:nvSpPr>
            <p:cNvPr id="1632278" name="Line 22"/>
            <p:cNvSpPr>
              <a:spLocks noChangeShapeType="1"/>
            </p:cNvSpPr>
            <p:nvPr/>
          </p:nvSpPr>
          <p:spPr bwMode="auto">
            <a:xfrm>
              <a:off x="2032" y="2052"/>
              <a:ext cx="222" cy="480"/>
            </a:xfrm>
            <a:prstGeom prst="line">
              <a:avLst/>
            </a:prstGeom>
            <a:noFill/>
            <a:ln w="9525">
              <a:solidFill>
                <a:schemeClr val="tx2"/>
              </a:solidFill>
              <a:round/>
              <a:headEnd/>
              <a:tailEnd type="triangle" w="med" len="med"/>
            </a:ln>
            <a:effectLst/>
          </p:spPr>
          <p:txBody>
            <a:bodyPr/>
            <a:lstStyle/>
            <a:p>
              <a:endParaRPr lang="zh-TW" altLang="en-US"/>
            </a:p>
          </p:txBody>
        </p:sp>
        <p:sp>
          <p:nvSpPr>
            <p:cNvPr id="1632279" name="Line 23"/>
            <p:cNvSpPr>
              <a:spLocks noChangeShapeType="1"/>
            </p:cNvSpPr>
            <p:nvPr/>
          </p:nvSpPr>
          <p:spPr bwMode="auto">
            <a:xfrm>
              <a:off x="1988" y="1620"/>
              <a:ext cx="310" cy="912"/>
            </a:xfrm>
            <a:prstGeom prst="line">
              <a:avLst/>
            </a:prstGeom>
            <a:noFill/>
            <a:ln w="9525">
              <a:solidFill>
                <a:schemeClr val="tx2"/>
              </a:solidFill>
              <a:round/>
              <a:headEnd/>
              <a:tailEnd type="triangle" w="med" len="med"/>
            </a:ln>
            <a:effectLst/>
          </p:spPr>
          <p:txBody>
            <a:bodyPr/>
            <a:lstStyle/>
            <a:p>
              <a:endParaRPr lang="zh-TW" altLang="en-US"/>
            </a:p>
          </p:txBody>
        </p:sp>
        <p:sp>
          <p:nvSpPr>
            <p:cNvPr id="1632280" name="Line 24"/>
            <p:cNvSpPr>
              <a:spLocks noChangeShapeType="1"/>
            </p:cNvSpPr>
            <p:nvPr/>
          </p:nvSpPr>
          <p:spPr bwMode="auto">
            <a:xfrm flipV="1">
              <a:off x="2032" y="3252"/>
              <a:ext cx="266" cy="384"/>
            </a:xfrm>
            <a:prstGeom prst="line">
              <a:avLst/>
            </a:prstGeom>
            <a:noFill/>
            <a:ln w="9525">
              <a:solidFill>
                <a:srgbClr val="FF9933"/>
              </a:solidFill>
              <a:round/>
              <a:headEnd/>
              <a:tailEnd type="triangle" w="med" len="med"/>
            </a:ln>
            <a:effectLst/>
          </p:spPr>
          <p:txBody>
            <a:bodyPr/>
            <a:lstStyle/>
            <a:p>
              <a:endParaRPr lang="zh-TW" altLang="en-US"/>
            </a:p>
          </p:txBody>
        </p:sp>
        <p:sp>
          <p:nvSpPr>
            <p:cNvPr id="1632281" name="Line 25"/>
            <p:cNvSpPr>
              <a:spLocks noChangeShapeType="1"/>
            </p:cNvSpPr>
            <p:nvPr/>
          </p:nvSpPr>
          <p:spPr bwMode="auto">
            <a:xfrm>
              <a:off x="1988" y="3204"/>
              <a:ext cx="310" cy="0"/>
            </a:xfrm>
            <a:prstGeom prst="line">
              <a:avLst/>
            </a:prstGeom>
            <a:noFill/>
            <a:ln w="9525">
              <a:solidFill>
                <a:srgbClr val="FF9933"/>
              </a:solidFill>
              <a:round/>
              <a:headEnd/>
              <a:tailEnd type="triangle" w="med" len="med"/>
            </a:ln>
            <a:effectLst/>
          </p:spPr>
          <p:txBody>
            <a:bodyPr/>
            <a:lstStyle/>
            <a:p>
              <a:endParaRPr lang="zh-TW" altLang="en-US"/>
            </a:p>
          </p:txBody>
        </p:sp>
        <p:sp>
          <p:nvSpPr>
            <p:cNvPr id="1632282" name="Line 26"/>
            <p:cNvSpPr>
              <a:spLocks noChangeShapeType="1"/>
            </p:cNvSpPr>
            <p:nvPr/>
          </p:nvSpPr>
          <p:spPr bwMode="auto">
            <a:xfrm>
              <a:off x="2032" y="2676"/>
              <a:ext cx="222" cy="480"/>
            </a:xfrm>
            <a:prstGeom prst="line">
              <a:avLst/>
            </a:prstGeom>
            <a:noFill/>
            <a:ln w="9525">
              <a:solidFill>
                <a:srgbClr val="FF9933"/>
              </a:solidFill>
              <a:round/>
              <a:headEnd/>
              <a:tailEnd type="triangle" w="med" len="med"/>
            </a:ln>
            <a:effectLst/>
          </p:spPr>
          <p:txBody>
            <a:bodyPr/>
            <a:lstStyle/>
            <a:p>
              <a:endParaRPr lang="zh-TW" altLang="en-US"/>
            </a:p>
          </p:txBody>
        </p:sp>
        <p:sp>
          <p:nvSpPr>
            <p:cNvPr id="1632283" name="Line 27"/>
            <p:cNvSpPr>
              <a:spLocks noChangeShapeType="1"/>
            </p:cNvSpPr>
            <p:nvPr/>
          </p:nvSpPr>
          <p:spPr bwMode="auto">
            <a:xfrm>
              <a:off x="1988" y="1620"/>
              <a:ext cx="266" cy="1440"/>
            </a:xfrm>
            <a:prstGeom prst="line">
              <a:avLst/>
            </a:prstGeom>
            <a:noFill/>
            <a:ln w="9525">
              <a:solidFill>
                <a:srgbClr val="FF9933"/>
              </a:solidFill>
              <a:round/>
              <a:headEnd/>
              <a:tailEnd type="triangle" w="med" len="med"/>
            </a:ln>
            <a:effectLst/>
          </p:spPr>
          <p:txBody>
            <a:bodyPr/>
            <a:lstStyle/>
            <a:p>
              <a:endParaRPr lang="zh-TW" alt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A7568CB6-633D-413D-BE68-9BB1E47F4D49}" type="slidenum">
              <a:rPr lang="en-US" altLang="zh-TW"/>
              <a:pPr/>
              <a:t>22</a:t>
            </a:fld>
            <a:endParaRPr lang="en-US" altLang="zh-TW"/>
          </a:p>
        </p:txBody>
      </p:sp>
      <p:sp>
        <p:nvSpPr>
          <p:cNvPr id="1633282" name="Rectangle 2"/>
          <p:cNvSpPr>
            <a:spLocks noGrp="1" noChangeArrowheads="1"/>
          </p:cNvSpPr>
          <p:nvPr>
            <p:ph type="title"/>
          </p:nvPr>
        </p:nvSpPr>
        <p:spPr/>
        <p:txBody>
          <a:bodyPr/>
          <a:lstStyle/>
          <a:p>
            <a:r>
              <a:rPr lang="en-US" altLang="zh-TW"/>
              <a:t>BCP</a:t>
            </a:r>
            <a:r>
              <a:rPr lang="zh-TW" altLang="en-US"/>
              <a:t>之目的</a:t>
            </a:r>
          </a:p>
        </p:txBody>
      </p:sp>
      <p:sp>
        <p:nvSpPr>
          <p:cNvPr id="1633283" name="Rectangle 3"/>
          <p:cNvSpPr>
            <a:spLocks noGrp="1" noChangeArrowheads="1"/>
          </p:cNvSpPr>
          <p:nvPr>
            <p:ph type="body" idx="1"/>
          </p:nvPr>
        </p:nvSpPr>
        <p:spPr/>
        <p:txBody>
          <a:bodyPr/>
          <a:lstStyle/>
          <a:p>
            <a:r>
              <a:rPr lang="zh-TW" altLang="en-US"/>
              <a:t>確保組織重要業務具有充分緊急替代能力，當發生災害時減少損失，將衝擊降至最低，並藉由</a:t>
            </a:r>
            <a:r>
              <a:rPr lang="en-US" altLang="zh-TW"/>
              <a:t>BCP</a:t>
            </a:r>
            <a:r>
              <a:rPr lang="zh-TW" altLang="en-US"/>
              <a:t>的規劃及設計，確保</a:t>
            </a:r>
          </a:p>
          <a:p>
            <a:pPr lvl="1"/>
            <a:r>
              <a:rPr lang="zh-TW" altLang="en-US"/>
              <a:t>組織資產</a:t>
            </a:r>
          </a:p>
          <a:p>
            <a:pPr lvl="1"/>
            <a:r>
              <a:rPr lang="zh-TW" altLang="en-US"/>
              <a:t>組織達成目標的能力</a:t>
            </a:r>
          </a:p>
          <a:p>
            <a:pPr lvl="1"/>
            <a:r>
              <a:rPr lang="zh-TW" altLang="en-US"/>
              <a:t>組織運作能力</a:t>
            </a:r>
          </a:p>
          <a:p>
            <a:pPr lvl="1"/>
            <a:r>
              <a:rPr lang="zh-TW" altLang="en-US"/>
              <a:t>組織商譽與形象</a:t>
            </a:r>
          </a:p>
          <a:p>
            <a:pPr lvl="1"/>
            <a:r>
              <a:rPr lang="zh-TW" altLang="en-US"/>
              <a:t>客戶基礎及市場佔有率</a:t>
            </a:r>
          </a:p>
          <a:p>
            <a:pPr lvl="1"/>
            <a:r>
              <a:rPr lang="zh-TW" altLang="en-US"/>
              <a:t>組織獲利能力</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685BFB40-90E0-47B9-AD08-5DCBD2566B2E}" type="slidenum">
              <a:rPr lang="en-US" altLang="zh-TW"/>
              <a:pPr/>
              <a:t>23</a:t>
            </a:fld>
            <a:endParaRPr lang="en-US" altLang="zh-TW"/>
          </a:p>
        </p:txBody>
      </p:sp>
      <p:sp>
        <p:nvSpPr>
          <p:cNvPr id="1634306" name="Rectangle 2"/>
          <p:cNvSpPr>
            <a:spLocks noGrp="1" noChangeArrowheads="1"/>
          </p:cNvSpPr>
          <p:nvPr>
            <p:ph type="title"/>
          </p:nvPr>
        </p:nvSpPr>
        <p:spPr/>
        <p:txBody>
          <a:bodyPr/>
          <a:lstStyle/>
          <a:p>
            <a:r>
              <a:rPr lang="en-US" altLang="zh-TW"/>
              <a:t>BCP</a:t>
            </a:r>
            <a:r>
              <a:rPr lang="zh-TW" altLang="en-US"/>
              <a:t>需考慮的元素</a:t>
            </a:r>
          </a:p>
        </p:txBody>
      </p:sp>
      <p:sp>
        <p:nvSpPr>
          <p:cNvPr id="1634307" name="Rectangle 3"/>
          <p:cNvSpPr>
            <a:spLocks noGrp="1" noChangeArrowheads="1"/>
          </p:cNvSpPr>
          <p:nvPr>
            <p:ph type="body" idx="1"/>
          </p:nvPr>
        </p:nvSpPr>
        <p:spPr/>
        <p:txBody>
          <a:bodyPr/>
          <a:lstStyle/>
          <a:p>
            <a:r>
              <a:rPr lang="zh-TW" altLang="en-US"/>
              <a:t>人員</a:t>
            </a:r>
          </a:p>
          <a:p>
            <a:pPr lvl="1"/>
            <a:r>
              <a:rPr lang="zh-TW" altLang="en-US"/>
              <a:t>哪些人員需要參與</a:t>
            </a:r>
          </a:p>
          <a:p>
            <a:r>
              <a:rPr lang="zh-TW" altLang="en-US"/>
              <a:t>權責</a:t>
            </a:r>
          </a:p>
          <a:p>
            <a:pPr lvl="1"/>
            <a:r>
              <a:rPr lang="zh-TW" altLang="en-US"/>
              <a:t>參與的人員該做什麼事</a:t>
            </a:r>
          </a:p>
          <a:p>
            <a:r>
              <a:rPr lang="zh-TW" altLang="en-US"/>
              <a:t>資源</a:t>
            </a:r>
          </a:p>
          <a:p>
            <a:pPr lvl="1"/>
            <a:r>
              <a:rPr lang="zh-TW" altLang="en-US"/>
              <a:t>會使用到哪些資源</a:t>
            </a:r>
          </a:p>
          <a:p>
            <a:r>
              <a:rPr lang="zh-TW" altLang="en-US"/>
              <a:t>文件</a:t>
            </a:r>
          </a:p>
          <a:p>
            <a:pPr lvl="1"/>
            <a:r>
              <a:rPr lang="zh-TW" altLang="en-US"/>
              <a:t>必須準備哪些文件</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ACE3A49C-985C-48BB-9A86-44DAF41C88E9}" type="slidenum">
              <a:rPr lang="en-GB" sz="1000">
                <a:latin typeface="Univers 45 Light" pitchFamily="2" charset="0"/>
                <a:ea typeface="新細明體" pitchFamily="18" charset="-120"/>
                <a:cs typeface="Arial" charset="0"/>
              </a:rPr>
              <a:pPr algn="r"/>
              <a:t>24</a:t>
            </a:fld>
            <a:endParaRPr lang="en-US" altLang="zh-TW" sz="1000">
              <a:latin typeface="Univers 45 Light" pitchFamily="2" charset="0"/>
              <a:ea typeface="新細明體" pitchFamily="18" charset="-120"/>
              <a:cs typeface="Arial" charset="0"/>
            </a:endParaRPr>
          </a:p>
        </p:txBody>
      </p:sp>
      <p:sp>
        <p:nvSpPr>
          <p:cNvPr id="1635331" name="Text Box 3"/>
          <p:cNvSpPr txBox="1">
            <a:spLocks noChangeArrowheads="1"/>
          </p:cNvSpPr>
          <p:nvPr/>
        </p:nvSpPr>
        <p:spPr bwMode="auto">
          <a:xfrm>
            <a:off x="827088"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en-US" altLang="zh-TW" sz="3600" b="1" dirty="0">
                <a:solidFill>
                  <a:schemeClr val="tx2"/>
                </a:solidFill>
                <a:cs typeface="Times New Roman" pitchFamily="18" charset="0"/>
              </a:rPr>
              <a:t>BCM</a:t>
            </a:r>
            <a:r>
              <a:rPr lang="zh-TW" altLang="en-US" sz="3600" b="1" dirty="0">
                <a:solidFill>
                  <a:schemeClr val="tx2"/>
                </a:solidFill>
                <a:latin typeface="Univers 45 Light" pitchFamily="2" charset="0"/>
                <a:cs typeface="Arial" charset="0"/>
              </a:rPr>
              <a:t>生命週期</a:t>
            </a:r>
          </a:p>
        </p:txBody>
      </p:sp>
    </p:spTree>
  </p:cSld>
  <p:clrMapOvr>
    <a:masterClrMapping/>
  </p:clrMapOvr>
  <p:transition spd="med">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53F57EAF-BB5C-496A-BDFD-D467A8970C1D}" type="slidenum">
              <a:rPr lang="en-US" altLang="zh-TW"/>
              <a:pPr/>
              <a:t>25</a:t>
            </a:fld>
            <a:endParaRPr lang="en-US" altLang="zh-TW"/>
          </a:p>
        </p:txBody>
      </p:sp>
      <p:sp>
        <p:nvSpPr>
          <p:cNvPr id="1636354" name="Rectangle 2"/>
          <p:cNvSpPr>
            <a:spLocks noGrp="1" noChangeArrowheads="1"/>
          </p:cNvSpPr>
          <p:nvPr>
            <p:ph type="title"/>
          </p:nvPr>
        </p:nvSpPr>
        <p:spPr/>
        <p:txBody>
          <a:bodyPr/>
          <a:lstStyle/>
          <a:p>
            <a:r>
              <a:rPr lang="en-US" altLang="zh-TW"/>
              <a:t>BCM</a:t>
            </a:r>
            <a:r>
              <a:rPr lang="zh-TW" altLang="en-US"/>
              <a:t>生命週期</a:t>
            </a:r>
          </a:p>
        </p:txBody>
      </p:sp>
      <p:sp>
        <p:nvSpPr>
          <p:cNvPr id="1636355" name="Rectangle 3"/>
          <p:cNvSpPr>
            <a:spLocks noGrp="1" noChangeArrowheads="1"/>
          </p:cNvSpPr>
          <p:nvPr>
            <p:ph type="body" idx="1"/>
          </p:nvPr>
        </p:nvSpPr>
        <p:spPr>
          <a:xfrm>
            <a:off x="457200" y="1719263"/>
            <a:ext cx="3394075" cy="4411662"/>
          </a:xfrm>
        </p:spPr>
        <p:txBody>
          <a:bodyPr/>
          <a:lstStyle/>
          <a:p>
            <a:r>
              <a:rPr lang="zh-TW" altLang="en-US" sz="2400" dirty="0"/>
              <a:t>了解組織業務</a:t>
            </a:r>
          </a:p>
          <a:p>
            <a:r>
              <a:rPr lang="zh-TW" altLang="en-US" sz="2400" dirty="0"/>
              <a:t>決定 </a:t>
            </a:r>
            <a:r>
              <a:rPr lang="en-US" altLang="zh-TW" sz="2400" dirty="0"/>
              <a:t>BCM </a:t>
            </a:r>
            <a:r>
              <a:rPr lang="zh-TW" altLang="en-US" sz="2400" dirty="0"/>
              <a:t>策略</a:t>
            </a:r>
          </a:p>
          <a:p>
            <a:r>
              <a:rPr lang="zh-TW" altLang="en-US" sz="2400" dirty="0"/>
              <a:t>發展與實施 </a:t>
            </a:r>
            <a:r>
              <a:rPr lang="en-US" altLang="zh-TW" sz="2400" dirty="0" smtClean="0"/>
              <a:t>BCM</a:t>
            </a:r>
            <a:endParaRPr lang="zh-TW" altLang="en-US" sz="2400" dirty="0"/>
          </a:p>
          <a:p>
            <a:r>
              <a:rPr lang="zh-TW" altLang="en-US" sz="2400" dirty="0"/>
              <a:t>演練</a:t>
            </a:r>
            <a:r>
              <a:rPr lang="zh-TW" altLang="zh-TW" dirty="0"/>
              <a:t>、</a:t>
            </a:r>
            <a:r>
              <a:rPr lang="zh-TW" altLang="en-US" sz="2400" dirty="0"/>
              <a:t>維護和審查</a:t>
            </a:r>
          </a:p>
          <a:p>
            <a:pPr marL="0" indent="0">
              <a:buNone/>
            </a:pPr>
            <a:r>
              <a:rPr lang="zh-TW" altLang="en-US" sz="2400" dirty="0"/>
              <a:t>將涵括前述的 </a:t>
            </a:r>
            <a:r>
              <a:rPr lang="en-US" altLang="zh-TW" sz="2400" dirty="0"/>
              <a:t>BCM </a:t>
            </a:r>
            <a:r>
              <a:rPr lang="zh-TW" altLang="en-US" sz="2400" dirty="0"/>
              <a:t>深植於組織文化中 </a:t>
            </a:r>
          </a:p>
        </p:txBody>
      </p:sp>
      <p:pic>
        <p:nvPicPr>
          <p:cNvPr id="1636356" name="Picture 4"/>
          <p:cNvPicPr>
            <a:picLocks noChangeAspect="1" noChangeArrowheads="1"/>
          </p:cNvPicPr>
          <p:nvPr/>
        </p:nvPicPr>
        <p:blipFill>
          <a:blip r:embed="rId3" cstate="print"/>
          <a:srcRect/>
          <a:stretch>
            <a:fillRect/>
          </a:stretch>
        </p:blipFill>
        <p:spPr bwMode="auto">
          <a:xfrm>
            <a:off x="3851275" y="1628775"/>
            <a:ext cx="4932363" cy="45926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6D077523-D171-465D-8056-36BAFFCFE960}" type="slidenum">
              <a:rPr lang="en-US" altLang="zh-TW"/>
              <a:pPr/>
              <a:t>26</a:t>
            </a:fld>
            <a:endParaRPr lang="en-US" altLang="zh-TW"/>
          </a:p>
        </p:txBody>
      </p:sp>
      <p:sp>
        <p:nvSpPr>
          <p:cNvPr id="1637378" name="Rectangle 2"/>
          <p:cNvSpPr>
            <a:spLocks noGrp="1" noChangeArrowheads="1"/>
          </p:cNvSpPr>
          <p:nvPr>
            <p:ph type="title"/>
          </p:nvPr>
        </p:nvSpPr>
        <p:spPr/>
        <p:txBody>
          <a:bodyPr/>
          <a:lstStyle/>
          <a:p>
            <a:r>
              <a:rPr lang="en-US" altLang="zh-TW"/>
              <a:t>BCM</a:t>
            </a:r>
            <a:r>
              <a:rPr lang="zh-TW" altLang="en-US"/>
              <a:t>生命週期（續）</a:t>
            </a:r>
          </a:p>
        </p:txBody>
      </p:sp>
      <p:sp>
        <p:nvSpPr>
          <p:cNvPr id="1637379" name="Rectangle 3"/>
          <p:cNvSpPr>
            <a:spLocks noGrp="1" noChangeArrowheads="1"/>
          </p:cNvSpPr>
          <p:nvPr>
            <p:ph type="body" idx="1"/>
          </p:nvPr>
        </p:nvSpPr>
        <p:spPr>
          <a:xfrm>
            <a:off x="900113" y="1606550"/>
            <a:ext cx="7518400" cy="4991100"/>
          </a:xfrm>
        </p:spPr>
        <p:txBody>
          <a:bodyPr/>
          <a:lstStyle/>
          <a:p>
            <a:pPr>
              <a:lnSpc>
                <a:spcPct val="80000"/>
              </a:lnSpc>
            </a:pPr>
            <a:r>
              <a:rPr lang="zh-TW" altLang="en-US" sz="1800" dirty="0"/>
              <a:t>了解組織營運</a:t>
            </a:r>
          </a:p>
          <a:p>
            <a:pPr lvl="1">
              <a:lnSpc>
                <a:spcPct val="80000"/>
              </a:lnSpc>
            </a:pPr>
            <a:r>
              <a:rPr lang="zh-TW" altLang="en-US" sz="1800" dirty="0"/>
              <a:t>分析營運上的衝擊</a:t>
            </a:r>
          </a:p>
          <a:p>
            <a:pPr lvl="1">
              <a:lnSpc>
                <a:spcPct val="80000"/>
              </a:lnSpc>
            </a:pPr>
            <a:r>
              <a:rPr lang="zh-TW" altLang="en-US" sz="1800" dirty="0"/>
              <a:t>風險判斷與控制 </a:t>
            </a:r>
          </a:p>
          <a:p>
            <a:pPr>
              <a:lnSpc>
                <a:spcPct val="80000"/>
              </a:lnSpc>
            </a:pPr>
            <a:r>
              <a:rPr lang="zh-TW" altLang="en-US" sz="1800" dirty="0"/>
              <a:t>決定 </a:t>
            </a:r>
            <a:r>
              <a:rPr lang="en-US" altLang="zh-TW" sz="1800" dirty="0"/>
              <a:t>BCM </a:t>
            </a:r>
            <a:r>
              <a:rPr lang="zh-TW" altLang="en-US" sz="1800" dirty="0"/>
              <a:t>策略</a:t>
            </a:r>
          </a:p>
          <a:p>
            <a:pPr lvl="1">
              <a:lnSpc>
                <a:spcPct val="80000"/>
              </a:lnSpc>
            </a:pPr>
            <a:r>
              <a:rPr lang="zh-TW" altLang="en-US" sz="1800" dirty="0"/>
              <a:t>組織決策</a:t>
            </a:r>
          </a:p>
          <a:p>
            <a:pPr lvl="1">
              <a:lnSpc>
                <a:spcPct val="80000"/>
              </a:lnSpc>
            </a:pPr>
            <a:r>
              <a:rPr lang="zh-TW" altLang="en-US" sz="1800" dirty="0"/>
              <a:t>包括復原時程目標的復原活動</a:t>
            </a:r>
          </a:p>
          <a:p>
            <a:pPr lvl="1">
              <a:lnSpc>
                <a:spcPct val="80000"/>
              </a:lnSpc>
            </a:pPr>
            <a:r>
              <a:rPr lang="zh-TW" altLang="en-US" sz="1800" dirty="0"/>
              <a:t>與主要股東與外部機構的關係管理 </a:t>
            </a:r>
          </a:p>
          <a:p>
            <a:pPr>
              <a:lnSpc>
                <a:spcPct val="80000"/>
              </a:lnSpc>
            </a:pPr>
            <a:r>
              <a:rPr lang="zh-TW" altLang="en-US" sz="1800" dirty="0"/>
              <a:t>發展與實施 </a:t>
            </a:r>
            <a:r>
              <a:rPr lang="en-US" altLang="zh-TW" sz="1800" dirty="0" smtClean="0"/>
              <a:t>BCM</a:t>
            </a:r>
            <a:endParaRPr lang="zh-TW" altLang="en-US" sz="1800" dirty="0"/>
          </a:p>
          <a:p>
            <a:pPr lvl="1">
              <a:lnSpc>
                <a:spcPct val="80000"/>
              </a:lnSpc>
            </a:pPr>
            <a:r>
              <a:rPr lang="zh-TW" altLang="en-US" sz="1800" dirty="0"/>
              <a:t>事故回應架構</a:t>
            </a:r>
          </a:p>
          <a:p>
            <a:pPr lvl="1">
              <a:lnSpc>
                <a:spcPct val="80000"/>
              </a:lnSpc>
            </a:pPr>
            <a:r>
              <a:rPr lang="zh-TW" altLang="en-US" sz="1800" dirty="0"/>
              <a:t>事故與復原的管理計畫</a:t>
            </a:r>
          </a:p>
          <a:p>
            <a:pPr lvl="1">
              <a:lnSpc>
                <a:spcPct val="80000"/>
              </a:lnSpc>
            </a:pPr>
            <a:r>
              <a:rPr lang="zh-TW" altLang="en-US" sz="1800" dirty="0"/>
              <a:t>溝通</a:t>
            </a:r>
          </a:p>
          <a:p>
            <a:pPr lvl="1">
              <a:lnSpc>
                <a:spcPct val="80000"/>
              </a:lnSpc>
            </a:pPr>
            <a:r>
              <a:rPr lang="zh-TW" altLang="en-US" sz="1800" dirty="0"/>
              <a:t>公共及媒體關係 </a:t>
            </a:r>
          </a:p>
          <a:p>
            <a:pPr>
              <a:lnSpc>
                <a:spcPct val="80000"/>
              </a:lnSpc>
            </a:pPr>
            <a:r>
              <a:rPr lang="zh-TW" altLang="en-US" sz="1800" dirty="0"/>
              <a:t>演練、維護和審查</a:t>
            </a:r>
          </a:p>
          <a:p>
            <a:pPr lvl="1">
              <a:lnSpc>
                <a:spcPct val="80000"/>
              </a:lnSpc>
            </a:pPr>
            <a:r>
              <a:rPr lang="zh-TW" altLang="en-US" sz="1800" dirty="0"/>
              <a:t>計畫驗證</a:t>
            </a:r>
          </a:p>
          <a:p>
            <a:pPr lvl="1">
              <a:lnSpc>
                <a:spcPct val="80000"/>
              </a:lnSpc>
            </a:pPr>
            <a:r>
              <a:rPr lang="zh-TW" altLang="en-US" sz="1800" dirty="0"/>
              <a:t>目的導向及隨時更新</a:t>
            </a:r>
          </a:p>
          <a:p>
            <a:pPr lvl="1">
              <a:lnSpc>
                <a:spcPct val="80000"/>
              </a:lnSpc>
            </a:pPr>
            <a:r>
              <a:rPr lang="zh-TW" altLang="en-US" sz="1800" dirty="0"/>
              <a:t>持續改善</a:t>
            </a:r>
          </a:p>
          <a:p>
            <a:pPr lvl="1">
              <a:lnSpc>
                <a:spcPct val="80000"/>
              </a:lnSpc>
            </a:pPr>
            <a:r>
              <a:rPr lang="zh-TW" altLang="en-US" sz="1800" dirty="0"/>
              <a:t>修正計畫</a:t>
            </a:r>
          </a:p>
          <a:p>
            <a:pPr lvl="1">
              <a:lnSpc>
                <a:spcPct val="80000"/>
              </a:lnSpc>
            </a:pPr>
            <a:r>
              <a:rPr lang="zh-TW" altLang="en-US" sz="1800" dirty="0"/>
              <a:t>預防行動</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037A6875-4874-4BDC-BCC1-4E92315B7436}" type="slidenum">
              <a:rPr lang="en-US" altLang="zh-TW"/>
              <a:pPr/>
              <a:t>27</a:t>
            </a:fld>
            <a:endParaRPr lang="en-US" altLang="zh-TW"/>
          </a:p>
        </p:txBody>
      </p:sp>
      <p:sp>
        <p:nvSpPr>
          <p:cNvPr id="1638402" name="Rectangle 2"/>
          <p:cNvSpPr>
            <a:spLocks noGrp="1" noChangeArrowheads="1"/>
          </p:cNvSpPr>
          <p:nvPr>
            <p:ph type="title"/>
          </p:nvPr>
        </p:nvSpPr>
        <p:spPr/>
        <p:txBody>
          <a:bodyPr/>
          <a:lstStyle/>
          <a:p>
            <a:r>
              <a:rPr lang="zh-TW" altLang="en-US"/>
              <a:t>了解組織營運</a:t>
            </a:r>
          </a:p>
        </p:txBody>
      </p:sp>
      <p:sp>
        <p:nvSpPr>
          <p:cNvPr id="1638403" name="Rectangle 3"/>
          <p:cNvSpPr>
            <a:spLocks noChangeArrowheads="1"/>
          </p:cNvSpPr>
          <p:nvPr/>
        </p:nvSpPr>
        <p:spPr bwMode="auto">
          <a:xfrm>
            <a:off x="755650" y="1700213"/>
            <a:ext cx="7758113" cy="3744912"/>
          </a:xfrm>
          <a:prstGeom prst="rect">
            <a:avLst/>
          </a:prstGeom>
          <a:noFill/>
          <a:ln w="9525" algn="ctr">
            <a:noFill/>
            <a:miter lim="800000"/>
            <a:headEnd/>
            <a:tailEnd/>
          </a:ln>
          <a:effectLst/>
        </p:spPr>
        <p:txBody>
          <a:bodyPr/>
          <a:lstStyle/>
          <a:p>
            <a:pPr marL="358775" indent="-358775" eaLnBrk="1" hangingPunct="1">
              <a:lnSpc>
                <a:spcPct val="80000"/>
              </a:lnSpc>
              <a:spcBef>
                <a:spcPct val="20000"/>
              </a:spcBef>
              <a:buClr>
                <a:schemeClr val="tx2"/>
              </a:buClr>
              <a:buSzPct val="70000"/>
              <a:buFont typeface="Wingdings" pitchFamily="2" charset="2"/>
              <a:buChar char="l"/>
            </a:pPr>
            <a:r>
              <a:rPr kumimoji="1" lang="zh-TW" altLang="en-US" sz="3200"/>
              <a:t>判斷主要的產品與服務</a:t>
            </a: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200"/>
              <a:t>判斷關鍵活動</a:t>
            </a: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200"/>
              <a:t>支援的資源（如：人力資源、設施、材料、通訊、辦公設備、外部資源）</a:t>
            </a:r>
            <a:endParaRPr kumimoji="1" lang="zh-TW" altLang="en-US" sz="3000"/>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可利用營運衝擊分析或風險評鑑為工具</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6267EEF7-1041-4A9A-82A2-C325BB95A771}" type="slidenum">
              <a:rPr lang="en-US" altLang="zh-TW"/>
              <a:pPr/>
              <a:t>28</a:t>
            </a:fld>
            <a:endParaRPr lang="en-US" altLang="zh-TW"/>
          </a:p>
        </p:txBody>
      </p:sp>
      <p:sp>
        <p:nvSpPr>
          <p:cNvPr id="1639426" name="Rectangle 2"/>
          <p:cNvSpPr>
            <a:spLocks noChangeArrowheads="1"/>
          </p:cNvSpPr>
          <p:nvPr/>
        </p:nvSpPr>
        <p:spPr bwMode="auto">
          <a:xfrm>
            <a:off x="484188" y="152400"/>
            <a:ext cx="8343900" cy="1089025"/>
          </a:xfrm>
          <a:prstGeom prst="rect">
            <a:avLst/>
          </a:prstGeom>
          <a:noFill/>
          <a:ln w="9525">
            <a:noFill/>
            <a:miter lim="800000"/>
            <a:headEnd/>
            <a:tailEnd/>
          </a:ln>
          <a:effectLst/>
        </p:spPr>
        <p:txBody>
          <a:bodyPr anchor="ctr"/>
          <a:lstStyle/>
          <a:p>
            <a:pPr eaLnBrk="1" hangingPunct="1"/>
            <a:endParaRPr kumimoji="1" lang="zh-TW" altLang="zh-TW" sz="3600">
              <a:solidFill>
                <a:srgbClr val="004C00"/>
              </a:solidFill>
              <a:ea typeface="新細明體" pitchFamily="18" charset="-120"/>
            </a:endParaRPr>
          </a:p>
        </p:txBody>
      </p:sp>
      <p:sp>
        <p:nvSpPr>
          <p:cNvPr id="1639427" name="Rectangle 3"/>
          <p:cNvSpPr>
            <a:spLocks noChangeArrowheads="1"/>
          </p:cNvSpPr>
          <p:nvPr/>
        </p:nvSpPr>
        <p:spPr bwMode="auto">
          <a:xfrm>
            <a:off x="827088" y="1628775"/>
            <a:ext cx="7643812" cy="4991100"/>
          </a:xfrm>
          <a:prstGeom prst="rect">
            <a:avLst/>
          </a:prstGeom>
          <a:noFill/>
          <a:ln w="9525" algn="ctr">
            <a:noFill/>
            <a:miter lim="800000"/>
            <a:headEnd/>
            <a:tailEnd/>
          </a:ln>
          <a:effectLst/>
        </p:spPr>
        <p:txBody>
          <a:bodyPr/>
          <a:lstStyle/>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評估標的：作業流程</a:t>
            </a:r>
          </a:p>
          <a:p>
            <a:pPr marL="885825" lvl="1" indent="-347663" eaLnBrk="1" hangingPunct="1">
              <a:lnSpc>
                <a:spcPct val="80000"/>
              </a:lnSpc>
              <a:spcBef>
                <a:spcPct val="20000"/>
              </a:spcBef>
              <a:buClr>
                <a:schemeClr val="accent2"/>
              </a:buClr>
              <a:buSzPct val="70000"/>
              <a:buFont typeface="Wingdings" pitchFamily="2" charset="2"/>
              <a:buNone/>
            </a:pPr>
            <a:endParaRPr kumimoji="1" lang="zh-TW" altLang="en-US" sz="3000">
              <a:solidFill>
                <a:schemeClr val="tx2"/>
              </a:solidFill>
            </a:endParaRP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目的</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鑑別關鍵活動</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關鍵活動無法持續時的營運衝擊（如：財物、商譽損失）</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復原至最低營運水準，所要求的可接受時間長短</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在衝擊與對策成本間取得平衡</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建立回復的優先次序</a:t>
            </a:r>
          </a:p>
          <a:p>
            <a:pPr marL="358775" indent="-358775" eaLnBrk="1" hangingPunct="1">
              <a:lnSpc>
                <a:spcPct val="80000"/>
              </a:lnSpc>
              <a:spcBef>
                <a:spcPct val="20000"/>
              </a:spcBef>
              <a:buClr>
                <a:schemeClr val="tx2"/>
              </a:buClr>
              <a:buSzPct val="70000"/>
              <a:buFont typeface="Wingdings" pitchFamily="2" charset="2"/>
              <a:buChar char="l"/>
            </a:pPr>
            <a:endParaRPr kumimoji="1" lang="en-US" altLang="zh-TW" sz="2800"/>
          </a:p>
        </p:txBody>
      </p:sp>
      <p:sp>
        <p:nvSpPr>
          <p:cNvPr id="1639428" name="Rectangle 4"/>
          <p:cNvSpPr>
            <a:spLocks noChangeArrowheads="1"/>
          </p:cNvSpPr>
          <p:nvPr/>
        </p:nvSpPr>
        <p:spPr bwMode="auto">
          <a:xfrm>
            <a:off x="468313" y="188913"/>
            <a:ext cx="7543800" cy="1295400"/>
          </a:xfrm>
          <a:prstGeom prst="rect">
            <a:avLst/>
          </a:prstGeom>
          <a:noFill/>
          <a:ln w="9525">
            <a:noFill/>
            <a:miter lim="800000"/>
            <a:headEnd/>
            <a:tailEnd/>
          </a:ln>
          <a:effectLst/>
        </p:spPr>
        <p:txBody>
          <a:bodyPr anchor="b"/>
          <a:lstStyle/>
          <a:p>
            <a:pPr eaLnBrk="1" hangingPunct="1"/>
            <a:r>
              <a:rPr kumimoji="1" lang="zh-TW" altLang="en-US" sz="3600">
                <a:solidFill>
                  <a:srgbClr val="004C00"/>
                </a:solidFill>
              </a:rPr>
              <a:t>分析營運上的衝擊</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07AC5550-DD61-46DA-B7B0-023B49BDB52D}" type="slidenum">
              <a:rPr lang="en-US" altLang="zh-TW"/>
              <a:pPr/>
              <a:t>29</a:t>
            </a:fld>
            <a:endParaRPr lang="en-US" altLang="zh-TW"/>
          </a:p>
        </p:txBody>
      </p:sp>
      <p:sp>
        <p:nvSpPr>
          <p:cNvPr id="1640450" name="Rectangle 2"/>
          <p:cNvSpPr>
            <a:spLocks noGrp="1" noChangeArrowheads="1"/>
          </p:cNvSpPr>
          <p:nvPr>
            <p:ph type="title"/>
          </p:nvPr>
        </p:nvSpPr>
        <p:spPr/>
        <p:txBody>
          <a:bodyPr/>
          <a:lstStyle/>
          <a:p>
            <a:r>
              <a:rPr lang="zh-TW" altLang="en-US">
                <a:latin typeface="Arial" charset="0"/>
              </a:rPr>
              <a:t>風險判斷與控制</a:t>
            </a:r>
          </a:p>
        </p:txBody>
      </p:sp>
      <p:sp>
        <p:nvSpPr>
          <p:cNvPr id="1640451" name="Rectangle 3"/>
          <p:cNvSpPr>
            <a:spLocks noChangeArrowheads="1"/>
          </p:cNvSpPr>
          <p:nvPr/>
        </p:nvSpPr>
        <p:spPr bwMode="auto">
          <a:xfrm>
            <a:off x="755650" y="1700213"/>
            <a:ext cx="7580313" cy="4752975"/>
          </a:xfrm>
          <a:prstGeom prst="rect">
            <a:avLst/>
          </a:prstGeom>
          <a:noFill/>
          <a:ln w="9525" algn="ctr">
            <a:noFill/>
            <a:miter lim="800000"/>
            <a:headEnd/>
            <a:tailEnd/>
          </a:ln>
          <a:effectLst/>
        </p:spPr>
        <p:txBody>
          <a:bodyPr/>
          <a:lstStyle/>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評估標的：資產</a:t>
            </a:r>
          </a:p>
          <a:p>
            <a:pPr marL="885825" lvl="1" indent="-347663" eaLnBrk="1" hangingPunct="1">
              <a:lnSpc>
                <a:spcPct val="80000"/>
              </a:lnSpc>
              <a:spcBef>
                <a:spcPct val="20000"/>
              </a:spcBef>
              <a:buClr>
                <a:schemeClr val="accent2"/>
              </a:buClr>
              <a:buSzPct val="70000"/>
              <a:buFont typeface="Wingdings" pitchFamily="2" charset="2"/>
              <a:buNone/>
            </a:pPr>
            <a:endParaRPr kumimoji="1" lang="zh-TW" altLang="en-US" sz="3000">
              <a:solidFill>
                <a:schemeClr val="tx2"/>
              </a:solidFill>
            </a:endParaRP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目的</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分析弱點、威脅、資產價值</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判斷發生的可能性（機率）</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決定對策</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510EF7CE-9978-4E0E-84BB-AD93B30E2C1F}" type="slidenum">
              <a:rPr lang="en-GB" sz="1000">
                <a:latin typeface="Univers 45 Light" pitchFamily="2" charset="0"/>
                <a:ea typeface="新細明體" pitchFamily="18" charset="-120"/>
                <a:cs typeface="Arial" charset="0"/>
              </a:rPr>
              <a:pPr algn="r"/>
              <a:t>3</a:t>
            </a:fld>
            <a:endParaRPr lang="en-US" altLang="zh-TW" sz="1000">
              <a:latin typeface="Univers 45 Light" pitchFamily="2" charset="0"/>
              <a:ea typeface="新細明體" pitchFamily="18" charset="-120"/>
              <a:cs typeface="Arial" charset="0"/>
            </a:endParaRPr>
          </a:p>
        </p:txBody>
      </p:sp>
      <p:sp>
        <p:nvSpPr>
          <p:cNvPr id="1611779" name="Text Box 3"/>
          <p:cNvSpPr txBox="1">
            <a:spLocks noChangeArrowheads="1"/>
          </p:cNvSpPr>
          <p:nvPr/>
        </p:nvSpPr>
        <p:spPr bwMode="auto">
          <a:xfrm>
            <a:off x="900113"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zh-TW" altLang="en-US" sz="3600" b="1">
                <a:solidFill>
                  <a:schemeClr val="tx2"/>
                </a:solidFill>
                <a:latin typeface="Univers 45 Light" pitchFamily="2" charset="0"/>
                <a:cs typeface="Arial" charset="0"/>
              </a:rPr>
              <a:t>前言</a:t>
            </a:r>
          </a:p>
        </p:txBody>
      </p:sp>
    </p:spTree>
  </p:cSld>
  <p:clrMapOvr>
    <a:masterClrMapping/>
  </p:clrMapOvr>
  <p:transition spd="med">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09D10219-C1CA-43C1-BEFC-5715F116346B}" type="slidenum">
              <a:rPr lang="en-US" altLang="zh-TW"/>
              <a:pPr/>
              <a:t>30</a:t>
            </a:fld>
            <a:endParaRPr lang="en-US" altLang="zh-TW"/>
          </a:p>
        </p:txBody>
      </p:sp>
      <p:sp>
        <p:nvSpPr>
          <p:cNvPr id="1641474" name="Rectangle 2"/>
          <p:cNvSpPr>
            <a:spLocks noGrp="1" noChangeArrowheads="1"/>
          </p:cNvSpPr>
          <p:nvPr>
            <p:ph type="title"/>
          </p:nvPr>
        </p:nvSpPr>
        <p:spPr/>
        <p:txBody>
          <a:bodyPr/>
          <a:lstStyle/>
          <a:p>
            <a:r>
              <a:rPr lang="zh-TW" altLang="en-US"/>
              <a:t>決定 </a:t>
            </a:r>
            <a:r>
              <a:rPr lang="en-US" altLang="zh-TW"/>
              <a:t>BCM </a:t>
            </a:r>
            <a:r>
              <a:rPr lang="zh-TW" altLang="en-US"/>
              <a:t>策略</a:t>
            </a:r>
          </a:p>
        </p:txBody>
      </p:sp>
      <p:sp>
        <p:nvSpPr>
          <p:cNvPr id="1641475" name="Rectangle 3"/>
          <p:cNvSpPr>
            <a:spLocks noChangeArrowheads="1"/>
          </p:cNvSpPr>
          <p:nvPr/>
        </p:nvSpPr>
        <p:spPr bwMode="auto">
          <a:xfrm>
            <a:off x="684213" y="1628775"/>
            <a:ext cx="7631112" cy="4991100"/>
          </a:xfrm>
          <a:prstGeom prst="rect">
            <a:avLst/>
          </a:prstGeom>
          <a:noFill/>
          <a:ln w="9525" algn="ctr">
            <a:noFill/>
            <a:miter lim="800000"/>
            <a:headEnd/>
            <a:tailEnd/>
          </a:ln>
          <a:effectLst/>
        </p:spPr>
        <p:txBody>
          <a:bodyPr/>
          <a:lstStyle/>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應考量</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降低事故的可能性</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降低衝擊</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控制措施</a:t>
            </a:r>
          </a:p>
          <a:p>
            <a:pPr marL="885825" lvl="1" indent="-347663" eaLnBrk="1" hangingPunct="1">
              <a:lnSpc>
                <a:spcPct val="80000"/>
              </a:lnSpc>
              <a:spcBef>
                <a:spcPct val="20000"/>
              </a:spcBef>
              <a:buClr>
                <a:schemeClr val="accent2"/>
              </a:buClr>
              <a:buSzPct val="70000"/>
              <a:buFont typeface="Wingdings" pitchFamily="2" charset="2"/>
              <a:buChar char="u"/>
            </a:pPr>
            <a:endParaRPr kumimoji="1" lang="zh-TW" altLang="en-US" sz="2800">
              <a:solidFill>
                <a:schemeClr val="tx2"/>
              </a:solidFill>
            </a:endParaRP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3000"/>
              <a:t>策略選定根據</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最大容忍期間</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成本</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800">
                <a:solidFill>
                  <a:schemeClr val="tx2"/>
                </a:solidFill>
              </a:rPr>
              <a:t>後果</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A2B8653A-CBE1-4BB6-8EFB-BF7D80FF9CB8}" type="slidenum">
              <a:rPr lang="en-US" altLang="zh-TW"/>
              <a:pPr/>
              <a:t>31</a:t>
            </a:fld>
            <a:endParaRPr lang="en-US" altLang="zh-TW"/>
          </a:p>
        </p:txBody>
      </p:sp>
      <p:sp>
        <p:nvSpPr>
          <p:cNvPr id="1642498" name="Rectangle 2"/>
          <p:cNvSpPr>
            <a:spLocks noGrp="1" noChangeArrowheads="1"/>
          </p:cNvSpPr>
          <p:nvPr>
            <p:ph type="title"/>
          </p:nvPr>
        </p:nvSpPr>
        <p:spPr/>
        <p:txBody>
          <a:bodyPr/>
          <a:lstStyle/>
          <a:p>
            <a:r>
              <a:rPr lang="zh-TW" altLang="en-US"/>
              <a:t>決定 </a:t>
            </a:r>
            <a:r>
              <a:rPr lang="en-US" altLang="zh-TW"/>
              <a:t>BCM </a:t>
            </a:r>
            <a:r>
              <a:rPr lang="zh-TW" altLang="en-US"/>
              <a:t>策略</a:t>
            </a:r>
            <a:r>
              <a:rPr lang="en-US" altLang="zh-TW"/>
              <a:t>(</a:t>
            </a:r>
            <a:r>
              <a:rPr lang="zh-TW" altLang="en-US"/>
              <a:t>續</a:t>
            </a:r>
            <a:r>
              <a:rPr lang="en-US" altLang="zh-TW"/>
              <a:t>)</a:t>
            </a:r>
          </a:p>
        </p:txBody>
      </p:sp>
      <p:sp>
        <p:nvSpPr>
          <p:cNvPr id="1642499" name="Rectangle 3"/>
          <p:cNvSpPr>
            <a:spLocks noGrp="1" noChangeArrowheads="1"/>
          </p:cNvSpPr>
          <p:nvPr>
            <p:ph type="body" idx="1"/>
          </p:nvPr>
        </p:nvSpPr>
        <p:spPr>
          <a:xfrm>
            <a:off x="458788" y="1719263"/>
            <a:ext cx="8228012" cy="4411662"/>
          </a:xfrm>
        </p:spPr>
        <p:txBody>
          <a:bodyPr/>
          <a:lstStyle/>
          <a:p>
            <a:pPr>
              <a:lnSpc>
                <a:spcPct val="80000"/>
              </a:lnSpc>
            </a:pPr>
            <a:r>
              <a:rPr lang="en-US" altLang="zh-TW"/>
              <a:t>BCM</a:t>
            </a:r>
            <a:r>
              <a:rPr lang="zh-TW" altLang="en-US"/>
              <a:t>策略性選項</a:t>
            </a:r>
          </a:p>
          <a:p>
            <a:pPr lvl="1">
              <a:lnSpc>
                <a:spcPct val="80000"/>
              </a:lnSpc>
            </a:pPr>
            <a:r>
              <a:rPr lang="zh-TW" altLang="en-US" sz="2800"/>
              <a:t>避免</a:t>
            </a:r>
          </a:p>
          <a:p>
            <a:pPr lvl="1">
              <a:lnSpc>
                <a:spcPct val="80000"/>
              </a:lnSpc>
            </a:pPr>
            <a:r>
              <a:rPr lang="zh-TW" altLang="en-US" sz="2800"/>
              <a:t>轉移（如：保險</a:t>
            </a:r>
            <a:r>
              <a:rPr lang="zh-TW" altLang="en-US"/>
              <a:t>、</a:t>
            </a:r>
            <a:r>
              <a:rPr lang="zh-TW" altLang="en-US" sz="2800"/>
              <a:t>委外服務）</a:t>
            </a:r>
          </a:p>
          <a:p>
            <a:pPr lvl="1">
              <a:lnSpc>
                <a:spcPct val="80000"/>
              </a:lnSpc>
            </a:pPr>
            <a:r>
              <a:rPr lang="zh-TW" altLang="en-US" sz="2800"/>
              <a:t>接受</a:t>
            </a:r>
          </a:p>
          <a:p>
            <a:pPr lvl="1">
              <a:lnSpc>
                <a:spcPct val="80000"/>
              </a:lnSpc>
            </a:pPr>
            <a:r>
              <a:rPr lang="zh-TW" altLang="en-US" sz="2800"/>
              <a:t>降低</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52471327-0D51-465E-A5D6-23DA852BE8E8}" type="slidenum">
              <a:rPr lang="en-US" altLang="zh-TW"/>
              <a:pPr/>
              <a:t>32</a:t>
            </a:fld>
            <a:endParaRPr lang="en-US" altLang="zh-TW"/>
          </a:p>
        </p:txBody>
      </p:sp>
      <p:sp>
        <p:nvSpPr>
          <p:cNvPr id="1643522" name="Rectangle 2"/>
          <p:cNvSpPr>
            <a:spLocks noGrp="1" noChangeArrowheads="1"/>
          </p:cNvSpPr>
          <p:nvPr>
            <p:ph type="title"/>
          </p:nvPr>
        </p:nvSpPr>
        <p:spPr/>
        <p:txBody>
          <a:bodyPr/>
          <a:lstStyle/>
          <a:p>
            <a:r>
              <a:rPr lang="zh-TW" altLang="en-US" dirty="0"/>
              <a:t>發展與實施 </a:t>
            </a:r>
            <a:r>
              <a:rPr lang="en-US" altLang="zh-TW" dirty="0" smtClean="0"/>
              <a:t>BCM</a:t>
            </a:r>
            <a:endParaRPr lang="zh-TW" altLang="en-US" dirty="0"/>
          </a:p>
        </p:txBody>
      </p:sp>
      <p:sp>
        <p:nvSpPr>
          <p:cNvPr id="1643523" name="Rectangle 3"/>
          <p:cNvSpPr>
            <a:spLocks noGrp="1" noChangeArrowheads="1"/>
          </p:cNvSpPr>
          <p:nvPr>
            <p:ph type="body" idx="1"/>
          </p:nvPr>
        </p:nvSpPr>
        <p:spPr>
          <a:xfrm>
            <a:off x="458788" y="1719263"/>
            <a:ext cx="8228012" cy="4411662"/>
          </a:xfrm>
        </p:spPr>
        <p:txBody>
          <a:bodyPr/>
          <a:lstStyle/>
          <a:p>
            <a:pPr>
              <a:lnSpc>
                <a:spcPct val="80000"/>
              </a:lnSpc>
            </a:pPr>
            <a:r>
              <a:rPr lang="zh-TW" altLang="en-US" sz="2800" dirty="0"/>
              <a:t>緊急應變計畫（</a:t>
            </a:r>
            <a:r>
              <a:rPr lang="en-US" altLang="zh-TW" sz="2800" dirty="0"/>
              <a:t>Emergency Response Plan</a:t>
            </a:r>
            <a:r>
              <a:rPr lang="zh-TW" altLang="en-US" sz="2800" dirty="0"/>
              <a:t>）</a:t>
            </a:r>
          </a:p>
          <a:p>
            <a:pPr>
              <a:lnSpc>
                <a:spcPct val="80000"/>
              </a:lnSpc>
            </a:pPr>
            <a:r>
              <a:rPr lang="zh-TW" altLang="en-US" sz="2800" dirty="0"/>
              <a:t>危機管理計畫（</a:t>
            </a:r>
            <a:r>
              <a:rPr lang="en-US" altLang="zh-TW" sz="2800" dirty="0"/>
              <a:t>Crisis Management</a:t>
            </a:r>
            <a:r>
              <a:rPr lang="en-US" altLang="zh-TW" sz="2800" b="1" dirty="0"/>
              <a:t> </a:t>
            </a:r>
            <a:r>
              <a:rPr lang="en-US" altLang="zh-TW" sz="2800" dirty="0"/>
              <a:t>Plan</a:t>
            </a:r>
            <a:r>
              <a:rPr lang="zh-TW" altLang="en-US" sz="2800" dirty="0"/>
              <a:t>）</a:t>
            </a:r>
          </a:p>
          <a:p>
            <a:pPr>
              <a:lnSpc>
                <a:spcPct val="80000"/>
              </a:lnSpc>
            </a:pPr>
            <a:r>
              <a:rPr lang="zh-TW" altLang="en-US" sz="2800" dirty="0"/>
              <a:t>災害回復計畫（</a:t>
            </a:r>
            <a:r>
              <a:rPr lang="en-US" altLang="zh-TW" sz="2800" dirty="0"/>
              <a:t>Disaster Recovery Plan</a:t>
            </a:r>
            <a:r>
              <a:rPr lang="zh-TW" altLang="en-US" sz="2800" dirty="0"/>
              <a:t>）</a:t>
            </a:r>
          </a:p>
          <a:p>
            <a:pPr>
              <a:lnSpc>
                <a:spcPct val="80000"/>
              </a:lnSpc>
            </a:pPr>
            <a:r>
              <a:rPr lang="zh-TW" altLang="en-US" sz="2800" dirty="0"/>
              <a:t>營運持續計畫（</a:t>
            </a:r>
            <a:r>
              <a:rPr lang="en-US" altLang="zh-TW" sz="2800" dirty="0"/>
              <a:t>Business Continuity Plan</a:t>
            </a:r>
            <a:r>
              <a:rPr lang="zh-TW" altLang="en-US" sz="2800" dirty="0"/>
              <a:t>）</a:t>
            </a:r>
          </a:p>
          <a:p>
            <a:pPr>
              <a:lnSpc>
                <a:spcPct val="80000"/>
              </a:lnSpc>
            </a:pPr>
            <a:r>
              <a:rPr lang="zh-TW" altLang="en-US" sz="2800" dirty="0"/>
              <a:t>營運復原計畫（</a:t>
            </a:r>
            <a:r>
              <a:rPr lang="en-US" altLang="zh-TW" sz="2800" dirty="0"/>
              <a:t>Business Recovery Plan</a:t>
            </a:r>
            <a:r>
              <a:rPr lang="zh-TW" altLang="en-US" sz="2800" dirty="0"/>
              <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24CDFE44-C11E-4083-BDD2-DECE00AF14DD}" type="slidenum">
              <a:rPr lang="en-US" altLang="zh-TW"/>
              <a:pPr/>
              <a:t>33</a:t>
            </a:fld>
            <a:endParaRPr lang="en-US" altLang="zh-TW"/>
          </a:p>
        </p:txBody>
      </p:sp>
      <p:sp>
        <p:nvSpPr>
          <p:cNvPr id="1644546" name="Rectangle 2"/>
          <p:cNvSpPr>
            <a:spLocks noGrp="1" noChangeArrowheads="1"/>
          </p:cNvSpPr>
          <p:nvPr>
            <p:ph type="title"/>
          </p:nvPr>
        </p:nvSpPr>
        <p:spPr/>
        <p:txBody>
          <a:bodyPr/>
          <a:lstStyle/>
          <a:p>
            <a:r>
              <a:rPr lang="zh-TW" altLang="en-US"/>
              <a:t>演練、維護和審查</a:t>
            </a:r>
          </a:p>
        </p:txBody>
      </p:sp>
      <p:sp>
        <p:nvSpPr>
          <p:cNvPr id="1644547" name="Rectangle 3"/>
          <p:cNvSpPr>
            <a:spLocks noGrp="1" noChangeArrowheads="1"/>
          </p:cNvSpPr>
          <p:nvPr>
            <p:ph type="body" idx="1"/>
          </p:nvPr>
        </p:nvSpPr>
        <p:spPr>
          <a:xfrm>
            <a:off x="458788" y="1719263"/>
            <a:ext cx="8228012" cy="4411662"/>
          </a:xfrm>
        </p:spPr>
        <p:txBody>
          <a:bodyPr/>
          <a:lstStyle/>
          <a:p>
            <a:pPr>
              <a:lnSpc>
                <a:spcPct val="80000"/>
              </a:lnSpc>
            </a:pPr>
            <a:r>
              <a:rPr lang="zh-TW" altLang="en-US"/>
              <a:t>目的：透過演練的過程確保</a:t>
            </a:r>
            <a:r>
              <a:rPr lang="en-US" altLang="zh-TW"/>
              <a:t>BCM</a:t>
            </a:r>
            <a:r>
              <a:rPr lang="zh-TW" altLang="en-US"/>
              <a:t>的有效性</a:t>
            </a:r>
          </a:p>
          <a:p>
            <a:pPr>
              <a:lnSpc>
                <a:spcPct val="80000"/>
              </a:lnSpc>
            </a:pPr>
            <a:endParaRPr lang="zh-TW" altLang="en-US"/>
          </a:p>
          <a:p>
            <a:pPr>
              <a:lnSpc>
                <a:spcPct val="80000"/>
              </a:lnSpc>
            </a:pPr>
            <a:r>
              <a:rPr lang="zh-TW" altLang="en-US"/>
              <a:t>演練的類型與方法</a:t>
            </a:r>
          </a:p>
          <a:p>
            <a:pPr lvl="1">
              <a:lnSpc>
                <a:spcPct val="80000"/>
              </a:lnSpc>
            </a:pPr>
            <a:r>
              <a:rPr lang="zh-TW" altLang="en-US" sz="2800"/>
              <a:t>書面審查</a:t>
            </a:r>
          </a:p>
          <a:p>
            <a:pPr lvl="1">
              <a:lnSpc>
                <a:spcPct val="80000"/>
              </a:lnSpc>
            </a:pPr>
            <a:r>
              <a:rPr lang="zh-TW" altLang="en-US" sz="2800"/>
              <a:t>局部計畫演練</a:t>
            </a:r>
          </a:p>
          <a:p>
            <a:pPr lvl="1">
              <a:lnSpc>
                <a:spcPct val="80000"/>
              </a:lnSpc>
            </a:pPr>
            <a:r>
              <a:rPr lang="zh-TW" altLang="en-US" sz="2800"/>
              <a:t>模擬</a:t>
            </a:r>
          </a:p>
          <a:p>
            <a:pPr lvl="1">
              <a:lnSpc>
                <a:spcPct val="80000"/>
              </a:lnSpc>
            </a:pPr>
            <a:r>
              <a:rPr lang="zh-TW" altLang="en-US" sz="2800"/>
              <a:t>關鍵活動演練</a:t>
            </a:r>
          </a:p>
          <a:p>
            <a:pPr lvl="1">
              <a:lnSpc>
                <a:spcPct val="80000"/>
              </a:lnSpc>
            </a:pPr>
            <a:r>
              <a:rPr lang="zh-TW" altLang="en-US" sz="2800"/>
              <a:t>完整的演練</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42" name="投影片編號版面配置區 5"/>
          <p:cNvSpPr>
            <a:spLocks noGrp="1"/>
          </p:cNvSpPr>
          <p:nvPr>
            <p:ph type="sldNum" sz="quarter" idx="12"/>
          </p:nvPr>
        </p:nvSpPr>
        <p:spPr/>
        <p:txBody>
          <a:bodyPr/>
          <a:lstStyle/>
          <a:p>
            <a:fld id="{26B8572F-697E-4646-9435-2A697E0A4F63}" type="slidenum">
              <a:rPr lang="en-US" altLang="zh-TW"/>
              <a:pPr/>
              <a:t>34</a:t>
            </a:fld>
            <a:endParaRPr lang="en-US" altLang="zh-TW"/>
          </a:p>
        </p:txBody>
      </p:sp>
      <p:sp>
        <p:nvSpPr>
          <p:cNvPr id="1645570" name="Rectangle 2"/>
          <p:cNvSpPr>
            <a:spLocks noGrp="1" noChangeArrowheads="1"/>
          </p:cNvSpPr>
          <p:nvPr>
            <p:ph type="title"/>
          </p:nvPr>
        </p:nvSpPr>
        <p:spPr/>
        <p:txBody>
          <a:bodyPr/>
          <a:lstStyle/>
          <a:p>
            <a:r>
              <a:rPr lang="zh-TW" altLang="en-US"/>
              <a:t>演練類型與方法</a:t>
            </a:r>
          </a:p>
        </p:txBody>
      </p:sp>
      <p:graphicFrame>
        <p:nvGraphicFramePr>
          <p:cNvPr id="1645798" name="Group 230"/>
          <p:cNvGraphicFramePr>
            <a:graphicFrameLocks noGrp="1"/>
          </p:cNvGraphicFramePr>
          <p:nvPr>
            <p:ph idx="1"/>
          </p:nvPr>
        </p:nvGraphicFramePr>
        <p:xfrm>
          <a:off x="530225" y="1758950"/>
          <a:ext cx="8145463" cy="4406902"/>
        </p:xfrm>
        <a:graphic>
          <a:graphicData uri="http://schemas.openxmlformats.org/drawingml/2006/table">
            <a:tbl>
              <a:tblPr/>
              <a:tblGrid>
                <a:gridCol w="1954213"/>
                <a:gridCol w="2808287"/>
                <a:gridCol w="1150938"/>
                <a:gridCol w="2232025"/>
              </a:tblGrid>
              <a:tr h="544513">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演練類型</a:t>
                      </a:r>
                    </a:p>
                  </a:txBody>
                  <a:tcPr marL="3600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9A"/>
                    </a:solid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程序</a:t>
                      </a:r>
                    </a:p>
                  </a:txBody>
                  <a:tcPr marL="36000" marR="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9A"/>
                    </a:solid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複雜性</a:t>
                      </a:r>
                    </a:p>
                  </a:txBody>
                  <a:tcPr marL="3600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9A"/>
                    </a:solid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頻率</a:t>
                      </a:r>
                    </a:p>
                  </a:txBody>
                  <a:tcPr marL="3600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E9A"/>
                    </a:solidFill>
                  </a:tcPr>
                </a:tc>
              </a:tr>
              <a:tr h="690563">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書面審查</a:t>
                      </a: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計畫內容審查</a:t>
                      </a:r>
                    </a:p>
                  </a:txBody>
                  <a:tcPr marL="36000" marR="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低</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至少年度</a:t>
                      </a: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局部計畫演練</a:t>
                      </a: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挑戰</a:t>
                      </a:r>
                      <a:r>
                        <a:rPr kumimoji="1" lang="en-US" altLang="zh-TW" sz="2400" b="0" i="0" u="none" strike="noStrike" cap="none" normalizeH="0" baseline="0" smtClean="0">
                          <a:ln>
                            <a:noFill/>
                          </a:ln>
                          <a:solidFill>
                            <a:schemeClr val="tx1"/>
                          </a:solidFill>
                          <a:effectLst/>
                          <a:latin typeface="Times New Roman" pitchFamily="18" charset="0"/>
                          <a:ea typeface="標楷體" pitchFamily="65" charset="-120"/>
                        </a:rPr>
                        <a:t>BCP</a:t>
                      </a: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內容</a:t>
                      </a:r>
                    </a:p>
                  </a:txBody>
                  <a:tcPr marL="36000" marR="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中</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年度</a:t>
                      </a: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模擬</a:t>
                      </a: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運用情境驗證</a:t>
                      </a:r>
                      <a:r>
                        <a:rPr kumimoji="1" lang="en-US" altLang="zh-TW" sz="2400" b="0" i="0" u="none" strike="noStrike" cap="none" normalizeH="0" baseline="0" smtClean="0">
                          <a:ln>
                            <a:noFill/>
                          </a:ln>
                          <a:solidFill>
                            <a:schemeClr val="tx1"/>
                          </a:solidFill>
                          <a:effectLst/>
                          <a:latin typeface="Times New Roman" pitchFamily="18" charset="0"/>
                          <a:ea typeface="標楷體" pitchFamily="65" charset="-120"/>
                        </a:rPr>
                        <a:t>BCP</a:t>
                      </a:r>
                    </a:p>
                  </a:txBody>
                  <a:tcPr marL="36000" marR="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中</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年度或半年</a:t>
                      </a: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6163">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關鍵活動演練</a:t>
                      </a: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啟動可控制之情境，不危及營運作業</a:t>
                      </a:r>
                    </a:p>
                  </a:txBody>
                  <a:tcPr marL="36000" marR="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中</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年度或低於</a:t>
                      </a: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完整</a:t>
                      </a:r>
                      <a:r>
                        <a:rPr kumimoji="1" lang="en-US" altLang="zh-TW" sz="2400" b="0" i="0" u="none" strike="noStrike" cap="none" normalizeH="0" baseline="0" smtClean="0">
                          <a:ln>
                            <a:noFill/>
                          </a:ln>
                          <a:solidFill>
                            <a:schemeClr val="tx1"/>
                          </a:solidFill>
                          <a:effectLst/>
                          <a:latin typeface="Times New Roman" pitchFamily="18" charset="0"/>
                          <a:ea typeface="標楷體" pitchFamily="65" charset="-120"/>
                        </a:rPr>
                        <a:t>BCM</a:t>
                      </a: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演練</a:t>
                      </a:r>
                    </a:p>
                  </a:txBody>
                  <a:tcPr marL="3600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大範圍演練</a:t>
                      </a:r>
                    </a:p>
                  </a:txBody>
                  <a:tcPr marL="36000" marR="0" marT="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高</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3175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1" lang="zh-TW" altLang="en-US" sz="2400" b="0" i="0" u="none" strike="noStrike" cap="none" normalizeH="0" baseline="0" smtClean="0">
                          <a:ln>
                            <a:noFill/>
                          </a:ln>
                          <a:solidFill>
                            <a:schemeClr val="tx1"/>
                          </a:solidFill>
                          <a:effectLst/>
                          <a:latin typeface="Times New Roman" pitchFamily="18" charset="0"/>
                          <a:ea typeface="標楷體" pitchFamily="65" charset="-120"/>
                        </a:rPr>
                        <a:t>年度或低於</a:t>
                      </a:r>
                    </a:p>
                  </a:txBody>
                  <a:tcPr marL="3600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6DC2EA59-A8AE-466C-BAB9-D3995DAAB22A}" type="slidenum">
              <a:rPr lang="en-US" altLang="zh-TW"/>
              <a:pPr/>
              <a:t>35</a:t>
            </a:fld>
            <a:endParaRPr lang="en-US" altLang="zh-TW"/>
          </a:p>
        </p:txBody>
      </p:sp>
      <p:sp>
        <p:nvSpPr>
          <p:cNvPr id="1646594" name="Rectangle 2"/>
          <p:cNvSpPr>
            <a:spLocks noGrp="1" noChangeArrowheads="1"/>
          </p:cNvSpPr>
          <p:nvPr>
            <p:ph type="title"/>
          </p:nvPr>
        </p:nvSpPr>
        <p:spPr/>
        <p:txBody>
          <a:bodyPr/>
          <a:lstStyle/>
          <a:p>
            <a:r>
              <a:rPr lang="zh-TW" altLang="en-US"/>
              <a:t>演練、維護和審查</a:t>
            </a:r>
          </a:p>
        </p:txBody>
      </p:sp>
      <p:sp>
        <p:nvSpPr>
          <p:cNvPr id="1646595" name="Rectangle 3"/>
          <p:cNvSpPr>
            <a:spLocks noGrp="1" noChangeArrowheads="1"/>
          </p:cNvSpPr>
          <p:nvPr>
            <p:ph type="body" idx="1"/>
          </p:nvPr>
        </p:nvSpPr>
        <p:spPr>
          <a:xfrm>
            <a:off x="458788" y="1719263"/>
            <a:ext cx="8228012" cy="4411662"/>
          </a:xfrm>
        </p:spPr>
        <p:txBody>
          <a:bodyPr/>
          <a:lstStyle/>
          <a:p>
            <a:pPr>
              <a:lnSpc>
                <a:spcPct val="80000"/>
              </a:lnSpc>
            </a:pPr>
            <a:r>
              <a:rPr lang="zh-TW" altLang="en-US" sz="3400"/>
              <a:t>作法</a:t>
            </a:r>
          </a:p>
          <a:p>
            <a:pPr lvl="1">
              <a:lnSpc>
                <a:spcPct val="80000"/>
              </a:lnSpc>
            </a:pPr>
            <a:r>
              <a:rPr lang="zh-TW" altLang="en-US" sz="3000"/>
              <a:t>定期維護</a:t>
            </a:r>
          </a:p>
          <a:p>
            <a:pPr lvl="1">
              <a:lnSpc>
                <a:spcPct val="80000"/>
              </a:lnSpc>
            </a:pPr>
            <a:r>
              <a:rPr lang="zh-TW" altLang="en-US" sz="3000"/>
              <a:t>定期審查</a:t>
            </a:r>
          </a:p>
          <a:p>
            <a:pPr lvl="1">
              <a:lnSpc>
                <a:spcPct val="80000"/>
              </a:lnSpc>
            </a:pPr>
            <a:r>
              <a:rPr lang="zh-TW" altLang="en-US" sz="3000"/>
              <a:t>稽核</a:t>
            </a:r>
          </a:p>
          <a:p>
            <a:pPr lvl="1">
              <a:lnSpc>
                <a:spcPct val="80000"/>
              </a:lnSpc>
            </a:pPr>
            <a:r>
              <a:rPr lang="zh-TW" altLang="en-US" sz="3000"/>
              <a:t>自評</a:t>
            </a:r>
          </a:p>
          <a:p>
            <a:pPr lvl="1">
              <a:lnSpc>
                <a:spcPct val="80000"/>
              </a:lnSpc>
            </a:pPr>
            <a:r>
              <a:rPr lang="zh-TW" altLang="en-US" sz="3000"/>
              <a:t>通知</a:t>
            </a:r>
          </a:p>
          <a:p>
            <a:pPr lvl="1">
              <a:lnSpc>
                <a:spcPct val="80000"/>
              </a:lnSpc>
            </a:pPr>
            <a:r>
              <a:rPr lang="zh-TW" altLang="en-US" sz="3000"/>
              <a:t>訓練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02"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F103A3ED-4088-4C20-8A87-CF9D05AC178A}" type="slidenum">
              <a:rPr lang="en-GB" sz="1000">
                <a:latin typeface="Univers 45 Light" pitchFamily="2" charset="0"/>
                <a:ea typeface="新細明體" pitchFamily="18" charset="-120"/>
                <a:cs typeface="Arial" charset="0"/>
              </a:rPr>
              <a:pPr algn="r"/>
              <a:t>36</a:t>
            </a:fld>
            <a:endParaRPr lang="en-US" altLang="zh-TW" sz="1000">
              <a:latin typeface="Univers 45 Light" pitchFamily="2" charset="0"/>
              <a:ea typeface="新細明體" pitchFamily="18" charset="-120"/>
              <a:cs typeface="Arial" charset="0"/>
            </a:endParaRPr>
          </a:p>
        </p:txBody>
      </p:sp>
      <p:sp>
        <p:nvSpPr>
          <p:cNvPr id="1689603" name="Text Box 3"/>
          <p:cNvSpPr txBox="1">
            <a:spLocks noChangeArrowheads="1"/>
          </p:cNvSpPr>
          <p:nvPr/>
        </p:nvSpPr>
        <p:spPr bwMode="auto">
          <a:xfrm>
            <a:off x="827088"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en-US" altLang="zh-TW" sz="3600" b="1" dirty="0">
                <a:solidFill>
                  <a:schemeClr val="tx2"/>
                </a:solidFill>
                <a:cs typeface="Times New Roman" pitchFamily="18" charset="0"/>
              </a:rPr>
              <a:t>BCM</a:t>
            </a:r>
            <a:r>
              <a:rPr lang="zh-TW" altLang="en-US" sz="3600" b="1" dirty="0">
                <a:solidFill>
                  <a:schemeClr val="tx2"/>
                </a:solidFill>
                <a:latin typeface="Univers 45 Light" pitchFamily="2" charset="0"/>
                <a:cs typeface="Arial" charset="0"/>
              </a:rPr>
              <a:t>內容說明</a:t>
            </a:r>
          </a:p>
        </p:txBody>
      </p:sp>
    </p:spTree>
  </p:cSld>
  <p:clrMapOvr>
    <a:masterClrMapping/>
  </p:clrMapOvr>
  <p:transition spd="med">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7BBA2843-84A8-41EC-8512-862014A722AD}" type="slidenum">
              <a:rPr lang="en-US" altLang="zh-TW"/>
              <a:pPr/>
              <a:t>37</a:t>
            </a:fld>
            <a:endParaRPr lang="en-US" altLang="zh-TW"/>
          </a:p>
        </p:txBody>
      </p:sp>
      <p:sp>
        <p:nvSpPr>
          <p:cNvPr id="1647618" name="Rectangle 2"/>
          <p:cNvSpPr>
            <a:spLocks noGrp="1" noChangeArrowheads="1"/>
          </p:cNvSpPr>
          <p:nvPr>
            <p:ph type="title"/>
          </p:nvPr>
        </p:nvSpPr>
        <p:spPr/>
        <p:txBody>
          <a:bodyPr/>
          <a:lstStyle/>
          <a:p>
            <a:r>
              <a:rPr lang="zh-TW" altLang="en-US"/>
              <a:t>風險評估</a:t>
            </a:r>
          </a:p>
        </p:txBody>
      </p:sp>
      <p:sp>
        <p:nvSpPr>
          <p:cNvPr id="1647619" name="Rectangle 3"/>
          <p:cNvSpPr>
            <a:spLocks noGrp="1" noChangeArrowheads="1"/>
          </p:cNvSpPr>
          <p:nvPr>
            <p:ph type="body" idx="1"/>
          </p:nvPr>
        </p:nvSpPr>
        <p:spPr/>
        <p:txBody>
          <a:bodyPr/>
          <a:lstStyle/>
          <a:p>
            <a:r>
              <a:rPr lang="zh-TW" altLang="en-US" sz="2200"/>
              <a:t>找出組織最關鍵的營運功能，確認當這些營運被中斷的風險</a:t>
            </a:r>
          </a:p>
          <a:p>
            <a:r>
              <a:rPr lang="zh-TW" altLang="en-US" sz="2200"/>
              <a:t>營運衝擊分析包括確定支撐組織主要產品和服務之關鍵活動、活動被中斷時的營運衝擊、復原時限、復原的優先順序、相互依賴性、以及持續要求和資源 </a:t>
            </a:r>
            <a:r>
              <a:rPr lang="en-US" altLang="zh-TW" sz="2200"/>
              <a:t>(</a:t>
            </a:r>
            <a:r>
              <a:rPr lang="zh-TW" altLang="en-US" sz="2200"/>
              <a:t>如人員、工作設施、支援技術、工廠和設備</a:t>
            </a:r>
            <a:r>
              <a:rPr lang="en-US" altLang="zh-TW" sz="2200"/>
              <a:t>)</a:t>
            </a:r>
          </a:p>
          <a:p>
            <a:r>
              <a:rPr lang="zh-TW" altLang="en-US" sz="2200"/>
              <a:t>在 </a:t>
            </a:r>
            <a:r>
              <a:rPr lang="en-US" altLang="zh-TW" sz="2200"/>
              <a:t>BCM </a:t>
            </a:r>
            <a:r>
              <a:rPr lang="zh-TW" altLang="en-US" sz="2200"/>
              <a:t>的範疇裡，</a:t>
            </a:r>
            <a:r>
              <a:rPr lang="zh-TW" altLang="en-US" sz="2100"/>
              <a:t>風險評估</a:t>
            </a:r>
            <a:r>
              <a:rPr lang="zh-TW" altLang="en-US" sz="2200"/>
              <a:t>則是要求組織檢查關鍵的營運活動被中斷時所產生的風險，以便了解威脅、弱點，並記錄所界定的威脅和弱點帶來的影響，以鑑別風險</a:t>
            </a:r>
          </a:p>
          <a:p>
            <a:r>
              <a:rPr lang="zh-TW" altLang="en-US" sz="2200"/>
              <a:t>在評估風險後，組織另需衍生相對應的控制，來有效降低風險</a:t>
            </a:r>
          </a:p>
          <a:p>
            <a:r>
              <a:rPr lang="zh-TW" altLang="en-US" sz="2200"/>
              <a:t>組織在評估威脅關鍵活動的潛在風險後，應更進一步確認並採取相對的應變措施</a:t>
            </a:r>
          </a:p>
          <a:p>
            <a:endParaRPr lang="en-US" altLang="zh-TW" sz="220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28945EBC-00F0-4ADF-B7B3-408CC6328531}" type="slidenum">
              <a:rPr lang="en-US" altLang="zh-TW"/>
              <a:pPr/>
              <a:t>38</a:t>
            </a:fld>
            <a:endParaRPr lang="en-US" altLang="zh-TW"/>
          </a:p>
        </p:txBody>
      </p:sp>
      <p:sp>
        <p:nvSpPr>
          <p:cNvPr id="1648642" name="Rectangle 2"/>
          <p:cNvSpPr>
            <a:spLocks noGrp="1" noChangeArrowheads="1"/>
          </p:cNvSpPr>
          <p:nvPr>
            <p:ph type="title"/>
          </p:nvPr>
        </p:nvSpPr>
        <p:spPr/>
        <p:txBody>
          <a:bodyPr/>
          <a:lstStyle/>
          <a:p>
            <a:r>
              <a:rPr lang="zh-TW" altLang="en-US"/>
              <a:t>風險評估</a:t>
            </a:r>
            <a:r>
              <a:rPr lang="zh-TW" altLang="en-US">
                <a:ea typeface="新細明體" pitchFamily="18" charset="-120"/>
              </a:rPr>
              <a:t>（續）</a:t>
            </a:r>
          </a:p>
        </p:txBody>
      </p:sp>
      <p:pic>
        <p:nvPicPr>
          <p:cNvPr id="1648643" name="Picture 3" descr="figure4"/>
          <p:cNvPicPr>
            <a:picLocks noChangeAspect="1" noChangeArrowheads="1"/>
          </p:cNvPicPr>
          <p:nvPr/>
        </p:nvPicPr>
        <p:blipFill>
          <a:blip r:embed="rId3" cstate="print"/>
          <a:srcRect/>
          <a:stretch>
            <a:fillRect/>
          </a:stretch>
        </p:blipFill>
        <p:spPr bwMode="auto">
          <a:xfrm>
            <a:off x="1835150" y="1689100"/>
            <a:ext cx="5345113" cy="4370388"/>
          </a:xfrm>
          <a:prstGeom prst="rect">
            <a:avLst/>
          </a:prstGeo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18" name="投影片編號版面配置區 5"/>
          <p:cNvSpPr>
            <a:spLocks noGrp="1"/>
          </p:cNvSpPr>
          <p:nvPr>
            <p:ph type="sldNum" sz="quarter" idx="12"/>
          </p:nvPr>
        </p:nvSpPr>
        <p:spPr/>
        <p:txBody>
          <a:bodyPr/>
          <a:lstStyle/>
          <a:p>
            <a:fld id="{5ED11AE9-8421-4ECE-8690-B9210D3C21F9}" type="slidenum">
              <a:rPr lang="en-US" altLang="zh-TW"/>
              <a:pPr/>
              <a:t>39</a:t>
            </a:fld>
            <a:endParaRPr lang="en-US" altLang="zh-TW"/>
          </a:p>
        </p:txBody>
      </p:sp>
      <p:sp>
        <p:nvSpPr>
          <p:cNvPr id="1692674" name="Rectangle 2"/>
          <p:cNvSpPr>
            <a:spLocks noGrp="1" noChangeArrowheads="1"/>
          </p:cNvSpPr>
          <p:nvPr>
            <p:ph type="title"/>
          </p:nvPr>
        </p:nvSpPr>
        <p:spPr/>
        <p:txBody>
          <a:bodyPr/>
          <a:lstStyle/>
          <a:p>
            <a:r>
              <a:rPr lang="zh-TW" altLang="en-US"/>
              <a:t>控制風險策略</a:t>
            </a:r>
          </a:p>
        </p:txBody>
      </p:sp>
      <p:sp>
        <p:nvSpPr>
          <p:cNvPr id="1692675" name="AutoShape 3"/>
          <p:cNvSpPr>
            <a:spLocks noChangeArrowheads="1"/>
          </p:cNvSpPr>
          <p:nvPr/>
        </p:nvSpPr>
        <p:spPr bwMode="auto">
          <a:xfrm>
            <a:off x="2627313" y="1700213"/>
            <a:ext cx="3814762" cy="1944687"/>
          </a:xfrm>
          <a:prstGeom prst="flowChartDecision">
            <a:avLst/>
          </a:prstGeom>
          <a:solidFill>
            <a:srgbClr val="000096"/>
          </a:solidFill>
          <a:ln w="12700" cap="sq">
            <a:solidFill>
              <a:schemeClr val="tx1"/>
            </a:solidFill>
            <a:miter lim="800000"/>
            <a:headEnd type="none" w="sm" len="sm"/>
            <a:tailEnd type="none" w="sm" len="sm"/>
          </a:ln>
          <a:effectLst>
            <a:outerShdw dist="107763" dir="18900000" algn="ctr" rotWithShape="0">
              <a:schemeClr val="bg2">
                <a:alpha val="50000"/>
              </a:schemeClr>
            </a:outerShdw>
          </a:effectLst>
        </p:spPr>
        <p:txBody>
          <a:bodyPr wrap="none" anchor="ctr"/>
          <a:lstStyle/>
          <a:p>
            <a:endParaRPr lang="zh-TW" altLang="en-US"/>
          </a:p>
        </p:txBody>
      </p:sp>
      <p:sp>
        <p:nvSpPr>
          <p:cNvPr id="1692676" name="Text Box 4"/>
          <p:cNvSpPr txBox="1">
            <a:spLocks noChangeArrowheads="1"/>
          </p:cNvSpPr>
          <p:nvPr/>
        </p:nvSpPr>
        <p:spPr bwMode="auto">
          <a:xfrm>
            <a:off x="3333750" y="2395538"/>
            <a:ext cx="2606675" cy="519112"/>
          </a:xfrm>
          <a:prstGeom prst="rect">
            <a:avLst/>
          </a:prstGeom>
          <a:solidFill>
            <a:srgbClr val="000096"/>
          </a:solidFill>
          <a:ln w="12700" cap="sq">
            <a:noFill/>
            <a:miter lim="800000"/>
            <a:headEnd type="none" w="sm" len="sm"/>
            <a:tailEnd type="none" w="sm" len="sm"/>
          </a:ln>
          <a:effectLst/>
        </p:spPr>
        <p:txBody>
          <a:bodyPr>
            <a:spAutoFit/>
          </a:bodyPr>
          <a:lstStyle/>
          <a:p>
            <a:pPr algn="ctr" eaLnBrk="1" hangingPunct="1">
              <a:spcBef>
                <a:spcPct val="50000"/>
              </a:spcBef>
            </a:pPr>
            <a:r>
              <a:rPr kumimoji="1" lang="zh-TW" altLang="en-US" sz="2800" b="1">
                <a:solidFill>
                  <a:schemeClr val="bg1"/>
                </a:solidFill>
                <a:latin typeface="Arial" charset="0"/>
              </a:rPr>
              <a:t>控制風險策略</a:t>
            </a:r>
          </a:p>
        </p:txBody>
      </p:sp>
      <p:sp>
        <p:nvSpPr>
          <p:cNvPr id="1692677" name="Line 5"/>
          <p:cNvSpPr>
            <a:spLocks noChangeShapeType="1"/>
          </p:cNvSpPr>
          <p:nvPr/>
        </p:nvSpPr>
        <p:spPr bwMode="auto">
          <a:xfrm>
            <a:off x="4513263" y="3644900"/>
            <a:ext cx="0" cy="431800"/>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78" name="Line 6"/>
          <p:cNvSpPr>
            <a:spLocks noChangeShapeType="1"/>
          </p:cNvSpPr>
          <p:nvPr/>
        </p:nvSpPr>
        <p:spPr bwMode="auto">
          <a:xfrm>
            <a:off x="1619250" y="4076700"/>
            <a:ext cx="5761038" cy="0"/>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79" name="Line 7"/>
          <p:cNvSpPr>
            <a:spLocks noChangeShapeType="1"/>
          </p:cNvSpPr>
          <p:nvPr/>
        </p:nvSpPr>
        <p:spPr bwMode="auto">
          <a:xfrm>
            <a:off x="1619250" y="4076700"/>
            <a:ext cx="0" cy="576263"/>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80" name="Line 8"/>
          <p:cNvSpPr>
            <a:spLocks noChangeShapeType="1"/>
          </p:cNvSpPr>
          <p:nvPr/>
        </p:nvSpPr>
        <p:spPr bwMode="auto">
          <a:xfrm>
            <a:off x="3635375" y="4076700"/>
            <a:ext cx="0" cy="576263"/>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81" name="Line 9"/>
          <p:cNvSpPr>
            <a:spLocks noChangeShapeType="1"/>
          </p:cNvSpPr>
          <p:nvPr/>
        </p:nvSpPr>
        <p:spPr bwMode="auto">
          <a:xfrm>
            <a:off x="5435600" y="4076700"/>
            <a:ext cx="0" cy="576263"/>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82" name="Line 10"/>
          <p:cNvSpPr>
            <a:spLocks noChangeShapeType="1"/>
          </p:cNvSpPr>
          <p:nvPr/>
        </p:nvSpPr>
        <p:spPr bwMode="auto">
          <a:xfrm>
            <a:off x="7380288" y="4076700"/>
            <a:ext cx="0" cy="576263"/>
          </a:xfrm>
          <a:prstGeom prst="line">
            <a:avLst/>
          </a:prstGeom>
          <a:noFill/>
          <a:ln w="12700" cap="sq">
            <a:solidFill>
              <a:schemeClr val="tx1"/>
            </a:solidFill>
            <a:round/>
            <a:headEnd type="none" w="sm" len="sm"/>
            <a:tailEnd type="none" w="sm" len="sm"/>
          </a:ln>
          <a:effectLst/>
        </p:spPr>
        <p:txBody>
          <a:bodyPr wrap="none"/>
          <a:lstStyle/>
          <a:p>
            <a:endParaRPr lang="zh-TW" altLang="en-US"/>
          </a:p>
        </p:txBody>
      </p:sp>
      <p:sp>
        <p:nvSpPr>
          <p:cNvPr id="1692683" name="Text Box 11"/>
          <p:cNvSpPr txBox="1">
            <a:spLocks noChangeArrowheads="1"/>
          </p:cNvSpPr>
          <p:nvPr/>
        </p:nvSpPr>
        <p:spPr bwMode="auto">
          <a:xfrm>
            <a:off x="1547813" y="4652963"/>
            <a:ext cx="488950" cy="1512887"/>
          </a:xfrm>
          <a:prstGeom prst="rect">
            <a:avLst/>
          </a:prstGeom>
          <a:noFill/>
          <a:ln w="12700" cap="sq">
            <a:noFill/>
            <a:miter lim="800000"/>
            <a:headEnd type="none" w="sm" len="sm"/>
            <a:tailEnd type="none" w="sm" len="sm"/>
          </a:ln>
          <a:effectLst/>
        </p:spPr>
        <p:txBody>
          <a:bodyPr vert="eaVert">
            <a:spAutoFit/>
          </a:bodyPr>
          <a:lstStyle/>
          <a:p>
            <a:pPr eaLnBrk="1" hangingPunct="1">
              <a:spcBef>
                <a:spcPct val="50000"/>
              </a:spcBef>
            </a:pPr>
            <a:endParaRPr kumimoji="1" lang="zh-TW" altLang="zh-TW" sz="2000">
              <a:latin typeface="Arial" charset="0"/>
              <a:ea typeface="新細明體" pitchFamily="18" charset="-120"/>
            </a:endParaRPr>
          </a:p>
        </p:txBody>
      </p:sp>
      <p:sp>
        <p:nvSpPr>
          <p:cNvPr id="1692684" name="Text Box 12"/>
          <p:cNvSpPr txBox="1">
            <a:spLocks noChangeArrowheads="1"/>
          </p:cNvSpPr>
          <p:nvPr/>
        </p:nvSpPr>
        <p:spPr bwMode="auto">
          <a:xfrm>
            <a:off x="1346200" y="4694238"/>
            <a:ext cx="633413" cy="958850"/>
          </a:xfrm>
          <a:prstGeom prst="rect">
            <a:avLst/>
          </a:prstGeom>
          <a:solidFill>
            <a:srgbClr val="99CC00"/>
          </a:solidFill>
          <a:ln w="12700" cap="sq" algn="ctr">
            <a:solidFill>
              <a:srgbClr val="99CC00"/>
            </a:solidFill>
            <a:miter lim="800000"/>
            <a:headEnd type="none" w="sm" len="sm"/>
            <a:tailEnd type="none" w="sm" len="sm"/>
          </a:ln>
          <a:effectLst>
            <a:outerShdw dist="107763" dir="13500000" algn="ctr" rotWithShape="0">
              <a:schemeClr val="bg2">
                <a:alpha val="50000"/>
              </a:schemeClr>
            </a:outerShdw>
          </a:effectLst>
        </p:spPr>
        <p:txBody>
          <a:bodyPr>
            <a:spAutoFit/>
          </a:bodyPr>
          <a:lstStyle/>
          <a:p>
            <a:pPr algn="ctr" eaLnBrk="1" hangingPunct="1">
              <a:spcBef>
                <a:spcPct val="50000"/>
              </a:spcBef>
            </a:pPr>
            <a:r>
              <a:rPr kumimoji="1" lang="zh-TW" altLang="en-US" sz="2800" b="1">
                <a:latin typeface="Arial" charset="0"/>
              </a:rPr>
              <a:t>避</a:t>
            </a:r>
            <a:br>
              <a:rPr kumimoji="1" lang="zh-TW" altLang="en-US" sz="2800" b="1">
                <a:latin typeface="Arial" charset="0"/>
              </a:rPr>
            </a:br>
            <a:r>
              <a:rPr kumimoji="1" lang="zh-TW" altLang="en-US" sz="2800" b="1">
                <a:latin typeface="Arial" charset="0"/>
              </a:rPr>
              <a:t>免</a:t>
            </a:r>
          </a:p>
        </p:txBody>
      </p:sp>
      <p:sp>
        <p:nvSpPr>
          <p:cNvPr id="1692685" name="Text Box 13"/>
          <p:cNvSpPr txBox="1">
            <a:spLocks noChangeArrowheads="1"/>
          </p:cNvSpPr>
          <p:nvPr/>
        </p:nvSpPr>
        <p:spPr bwMode="auto">
          <a:xfrm>
            <a:off x="3348038" y="4702175"/>
            <a:ext cx="633412" cy="958850"/>
          </a:xfrm>
          <a:prstGeom prst="rect">
            <a:avLst/>
          </a:prstGeom>
          <a:solidFill>
            <a:srgbClr val="99CC00"/>
          </a:solidFill>
          <a:ln w="12700" cap="sq" algn="ctr">
            <a:solidFill>
              <a:srgbClr val="99CC00"/>
            </a:solidFill>
            <a:miter lim="800000"/>
            <a:headEnd type="none" w="sm" len="sm"/>
            <a:tailEnd type="none" w="sm" len="sm"/>
          </a:ln>
          <a:effectLst>
            <a:outerShdw dist="107763" dir="13500000" algn="ctr" rotWithShape="0">
              <a:schemeClr val="bg2">
                <a:alpha val="50000"/>
              </a:schemeClr>
            </a:outerShdw>
          </a:effectLst>
        </p:spPr>
        <p:txBody>
          <a:bodyPr>
            <a:spAutoFit/>
          </a:bodyPr>
          <a:lstStyle/>
          <a:p>
            <a:pPr algn="ctr" eaLnBrk="1" hangingPunct="1">
              <a:spcBef>
                <a:spcPct val="50000"/>
              </a:spcBef>
            </a:pPr>
            <a:r>
              <a:rPr kumimoji="1" lang="zh-TW" altLang="en-US" sz="2800" b="1">
                <a:latin typeface="Arial" charset="0"/>
              </a:rPr>
              <a:t>轉移</a:t>
            </a:r>
          </a:p>
        </p:txBody>
      </p:sp>
      <p:sp>
        <p:nvSpPr>
          <p:cNvPr id="1692686" name="Text Box 14"/>
          <p:cNvSpPr txBox="1">
            <a:spLocks noChangeArrowheads="1"/>
          </p:cNvSpPr>
          <p:nvPr/>
        </p:nvSpPr>
        <p:spPr bwMode="auto">
          <a:xfrm>
            <a:off x="5148263" y="4724400"/>
            <a:ext cx="633412" cy="958850"/>
          </a:xfrm>
          <a:prstGeom prst="rect">
            <a:avLst/>
          </a:prstGeom>
          <a:solidFill>
            <a:srgbClr val="99CC00"/>
          </a:solidFill>
          <a:ln w="12700" cap="sq" algn="ctr">
            <a:solidFill>
              <a:srgbClr val="99CC00"/>
            </a:solidFill>
            <a:miter lim="800000"/>
            <a:headEnd type="none" w="sm" len="sm"/>
            <a:tailEnd type="none" w="sm" len="sm"/>
          </a:ln>
          <a:effectLst>
            <a:outerShdw dist="107763" dir="13500000" algn="ctr" rotWithShape="0">
              <a:schemeClr val="bg2">
                <a:alpha val="50000"/>
              </a:schemeClr>
            </a:outerShdw>
          </a:effectLst>
        </p:spPr>
        <p:txBody>
          <a:bodyPr>
            <a:spAutoFit/>
          </a:bodyPr>
          <a:lstStyle/>
          <a:p>
            <a:pPr algn="ctr" eaLnBrk="1" hangingPunct="1">
              <a:spcBef>
                <a:spcPct val="50000"/>
              </a:spcBef>
            </a:pPr>
            <a:r>
              <a:rPr kumimoji="1" lang="zh-TW" altLang="en-US" sz="2800" b="1">
                <a:latin typeface="Arial" charset="0"/>
              </a:rPr>
              <a:t>接受</a:t>
            </a:r>
          </a:p>
        </p:txBody>
      </p:sp>
      <p:sp>
        <p:nvSpPr>
          <p:cNvPr id="1692687" name="Text Box 15"/>
          <p:cNvSpPr txBox="1">
            <a:spLocks noChangeArrowheads="1"/>
          </p:cNvSpPr>
          <p:nvPr/>
        </p:nvSpPr>
        <p:spPr bwMode="auto">
          <a:xfrm>
            <a:off x="7107238" y="4724400"/>
            <a:ext cx="633412" cy="958850"/>
          </a:xfrm>
          <a:prstGeom prst="rect">
            <a:avLst/>
          </a:prstGeom>
          <a:solidFill>
            <a:srgbClr val="99CC00"/>
          </a:solidFill>
          <a:ln w="12700" cap="sq" algn="ctr">
            <a:solidFill>
              <a:srgbClr val="99CC00"/>
            </a:solidFill>
            <a:miter lim="800000"/>
            <a:headEnd type="none" w="sm" len="sm"/>
            <a:tailEnd type="none" w="sm" len="sm"/>
          </a:ln>
          <a:effectLst>
            <a:outerShdw dist="107763" dir="13500000" algn="ctr" rotWithShape="0">
              <a:schemeClr val="bg2">
                <a:alpha val="50000"/>
              </a:schemeClr>
            </a:outerShdw>
          </a:effectLst>
        </p:spPr>
        <p:txBody>
          <a:bodyPr>
            <a:spAutoFit/>
          </a:bodyPr>
          <a:lstStyle/>
          <a:p>
            <a:pPr algn="ctr" eaLnBrk="1" hangingPunct="1">
              <a:spcBef>
                <a:spcPct val="50000"/>
              </a:spcBef>
            </a:pPr>
            <a:r>
              <a:rPr kumimoji="1" lang="zh-TW" altLang="en-US" sz="2800" b="1">
                <a:latin typeface="Arial" charset="0"/>
              </a:rPr>
              <a:t>降低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7023BC5D-49BE-4013-B757-14E3A71EE1EC}" type="slidenum">
              <a:rPr lang="en-US" altLang="zh-TW"/>
              <a:pPr/>
              <a:t>4</a:t>
            </a:fld>
            <a:endParaRPr lang="en-US" altLang="zh-TW"/>
          </a:p>
        </p:txBody>
      </p:sp>
      <p:pic>
        <p:nvPicPr>
          <p:cNvPr id="1612805" name="Picture 5" descr="0000bobo6"/>
          <p:cNvPicPr>
            <a:picLocks noChangeAspect="1" noChangeArrowheads="1"/>
          </p:cNvPicPr>
          <p:nvPr/>
        </p:nvPicPr>
        <p:blipFill>
          <a:blip r:embed="rId3" cstate="print"/>
          <a:srcRect/>
          <a:stretch>
            <a:fillRect/>
          </a:stretch>
        </p:blipFill>
        <p:spPr bwMode="auto">
          <a:xfrm>
            <a:off x="457200" y="1773238"/>
            <a:ext cx="4043363" cy="4162425"/>
          </a:xfrm>
          <a:prstGeom prst="rect">
            <a:avLst/>
          </a:prstGeom>
          <a:noFill/>
        </p:spPr>
      </p:pic>
      <p:sp>
        <p:nvSpPr>
          <p:cNvPr id="1612803" name="Rectangle 3"/>
          <p:cNvSpPr>
            <a:spLocks noGrp="1" noChangeArrowheads="1"/>
          </p:cNvSpPr>
          <p:nvPr>
            <p:ph type="title"/>
          </p:nvPr>
        </p:nvSpPr>
        <p:spPr/>
        <p:txBody>
          <a:bodyPr/>
          <a:lstStyle/>
          <a:p>
            <a:r>
              <a:rPr lang="en-US" altLang="zh-TW">
                <a:latin typeface="標楷體" pitchFamily="65" charset="-120"/>
              </a:rPr>
              <a:t>1993</a:t>
            </a:r>
            <a:r>
              <a:rPr lang="zh-TW" altLang="en-US">
                <a:latin typeface="標楷體" pitchFamily="65" charset="-120"/>
              </a:rPr>
              <a:t>年世貿大樓炸彈攻擊事件</a:t>
            </a:r>
          </a:p>
        </p:txBody>
      </p:sp>
      <p:sp>
        <p:nvSpPr>
          <p:cNvPr id="1612804" name="Rectangle 4"/>
          <p:cNvSpPr>
            <a:spLocks noGrp="1" noChangeArrowheads="1"/>
          </p:cNvSpPr>
          <p:nvPr>
            <p:ph type="body" idx="1"/>
          </p:nvPr>
        </p:nvSpPr>
        <p:spPr>
          <a:xfrm>
            <a:off x="4643438" y="1773238"/>
            <a:ext cx="4105275" cy="4392612"/>
          </a:xfrm>
          <a:solidFill>
            <a:srgbClr val="EAEAEA">
              <a:alpha val="50000"/>
            </a:srgbClr>
          </a:solidFill>
        </p:spPr>
        <p:txBody>
          <a:bodyPr/>
          <a:lstStyle/>
          <a:p>
            <a:r>
              <a:rPr lang="zh-TW" altLang="en-US">
                <a:solidFill>
                  <a:srgbClr val="B21107"/>
                </a:solidFill>
                <a:latin typeface="標楷體" pitchFamily="65" charset="-120"/>
              </a:rPr>
              <a:t>有</a:t>
            </a:r>
            <a:r>
              <a:rPr lang="en-US" altLang="zh-TW">
                <a:solidFill>
                  <a:srgbClr val="B21107"/>
                </a:solidFill>
                <a:latin typeface="標楷體" pitchFamily="65" charset="-120"/>
              </a:rPr>
              <a:t>350</a:t>
            </a:r>
            <a:r>
              <a:rPr lang="zh-TW" altLang="en-US">
                <a:solidFill>
                  <a:srgbClr val="B21107"/>
                </a:solidFill>
                <a:latin typeface="標楷體" pitchFamily="65" charset="-120"/>
              </a:rPr>
              <a:t>家企業於</a:t>
            </a:r>
            <a:r>
              <a:rPr lang="en-US" altLang="zh-TW">
                <a:solidFill>
                  <a:srgbClr val="B21107"/>
                </a:solidFill>
                <a:latin typeface="標楷體" pitchFamily="65" charset="-120"/>
              </a:rPr>
              <a:t>1993</a:t>
            </a:r>
            <a:r>
              <a:rPr lang="zh-TW" altLang="en-US">
                <a:solidFill>
                  <a:srgbClr val="B21107"/>
                </a:solidFill>
                <a:latin typeface="標楷體" pitchFamily="65" charset="-120"/>
              </a:rPr>
              <a:t>年炸彈攻擊事件中在世貿大樓營運</a:t>
            </a:r>
          </a:p>
          <a:p>
            <a:r>
              <a:rPr lang="zh-TW" altLang="en-US">
                <a:solidFill>
                  <a:srgbClr val="B21107"/>
                </a:solidFill>
                <a:latin typeface="標楷體" pitchFamily="65" charset="-120"/>
              </a:rPr>
              <a:t>其中有</a:t>
            </a:r>
            <a:r>
              <a:rPr lang="en-US" altLang="zh-TW">
                <a:solidFill>
                  <a:srgbClr val="B21107"/>
                </a:solidFill>
                <a:latin typeface="標楷體" pitchFamily="65" charset="-120"/>
              </a:rPr>
              <a:t>150</a:t>
            </a:r>
            <a:r>
              <a:rPr lang="zh-TW" altLang="en-US">
                <a:solidFill>
                  <a:srgbClr val="B21107"/>
                </a:solidFill>
                <a:latin typeface="標楷體" pitchFamily="65" charset="-120"/>
              </a:rPr>
              <a:t>家長達一年無法營運</a:t>
            </a:r>
          </a:p>
          <a:p>
            <a:endParaRPr lang="zh-TW" altLang="en-US">
              <a:solidFill>
                <a:srgbClr val="B21107"/>
              </a:solidFill>
              <a:latin typeface="標楷體" pitchFamily="65" charset="-120"/>
            </a:endParaRPr>
          </a:p>
          <a:p>
            <a:r>
              <a:rPr lang="zh-TW" altLang="en-US" sz="3900" i="1">
                <a:solidFill>
                  <a:srgbClr val="B21107"/>
                </a:solidFill>
                <a:latin typeface="標楷體" pitchFamily="65" charset="-120"/>
              </a:rPr>
              <a:t>營運持續是必要的</a:t>
            </a:r>
            <a:r>
              <a:rPr lang="en-US" altLang="zh-TW" sz="3900" i="1">
                <a:solidFill>
                  <a:srgbClr val="B21107"/>
                </a:solidFill>
                <a:latin typeface="標楷體" pitchFamily="65" charset="-120"/>
              </a:rPr>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9AD8E6CF-521A-489D-9120-4A6049EA03DF}" type="slidenum">
              <a:rPr lang="en-US" altLang="zh-TW"/>
              <a:pPr/>
              <a:t>40</a:t>
            </a:fld>
            <a:endParaRPr lang="en-US" altLang="zh-TW"/>
          </a:p>
        </p:txBody>
      </p:sp>
      <p:sp>
        <p:nvSpPr>
          <p:cNvPr id="1649666" name="Rectangle 2"/>
          <p:cNvSpPr>
            <a:spLocks noGrp="1" noChangeArrowheads="1"/>
          </p:cNvSpPr>
          <p:nvPr>
            <p:ph type="title"/>
          </p:nvPr>
        </p:nvSpPr>
        <p:spPr/>
        <p:txBody>
          <a:bodyPr/>
          <a:lstStyle/>
          <a:p>
            <a:r>
              <a:rPr lang="zh-TW" altLang="en-US"/>
              <a:t>風險控制模式</a:t>
            </a:r>
          </a:p>
        </p:txBody>
      </p:sp>
      <p:sp>
        <p:nvSpPr>
          <p:cNvPr id="1649667" name="Rectangle 3"/>
          <p:cNvSpPr>
            <a:spLocks noGrp="1" noChangeArrowheads="1"/>
          </p:cNvSpPr>
          <p:nvPr>
            <p:ph type="body" idx="1"/>
          </p:nvPr>
        </p:nvSpPr>
        <p:spPr/>
        <p:txBody>
          <a:bodyPr/>
          <a:lstStyle/>
          <a:p>
            <a:pPr>
              <a:lnSpc>
                <a:spcPct val="90000"/>
              </a:lnSpc>
            </a:pPr>
            <a:r>
              <a:rPr lang="zh-TW" altLang="en-US" sz="2400"/>
              <a:t>接受</a:t>
            </a:r>
          </a:p>
          <a:p>
            <a:pPr lvl="1">
              <a:lnSpc>
                <a:spcPct val="90000"/>
              </a:lnSpc>
            </a:pPr>
            <a:r>
              <a:rPr lang="zh-TW" altLang="en-US" sz="2400"/>
              <a:t>接受組織內的風險</a:t>
            </a:r>
          </a:p>
          <a:p>
            <a:pPr>
              <a:lnSpc>
                <a:spcPct val="90000"/>
              </a:lnSpc>
            </a:pPr>
            <a:r>
              <a:rPr lang="zh-TW" altLang="en-US" sz="2400"/>
              <a:t>轉移</a:t>
            </a:r>
          </a:p>
          <a:p>
            <a:pPr lvl="1">
              <a:lnSpc>
                <a:spcPct val="90000"/>
              </a:lnSpc>
            </a:pPr>
            <a:r>
              <a:rPr lang="zh-TW" altLang="en-US" sz="2400"/>
              <a:t>主要關鍵活動轉移至另一組織</a:t>
            </a:r>
          </a:p>
          <a:p>
            <a:pPr lvl="1">
              <a:lnSpc>
                <a:spcPct val="90000"/>
              </a:lnSpc>
            </a:pPr>
            <a:r>
              <a:rPr lang="zh-TW" altLang="en-US" sz="2400"/>
              <a:t>建立相互協議協議時應應具強制力，並透過服務等級協議（</a:t>
            </a:r>
            <a:r>
              <a:rPr lang="en-US" altLang="zh-TW" sz="2400"/>
              <a:t>SLA</a:t>
            </a:r>
            <a:r>
              <a:rPr lang="zh-TW" altLang="en-US" sz="2400"/>
              <a:t>）或正式契約方式進行測試</a:t>
            </a:r>
          </a:p>
          <a:p>
            <a:pPr>
              <a:lnSpc>
                <a:spcPct val="90000"/>
              </a:lnSpc>
            </a:pPr>
            <a:r>
              <a:rPr lang="zh-TW" altLang="en-US" sz="2400"/>
              <a:t>避免</a:t>
            </a:r>
          </a:p>
          <a:p>
            <a:pPr lvl="1">
              <a:lnSpc>
                <a:spcPct val="90000"/>
              </a:lnSpc>
            </a:pPr>
            <a:r>
              <a:rPr lang="zh-TW" altLang="en-US" sz="2400"/>
              <a:t>改變或終止服務、產品、職務或程序之決定</a:t>
            </a:r>
          </a:p>
          <a:p>
            <a:pPr>
              <a:lnSpc>
                <a:spcPct val="90000"/>
              </a:lnSpc>
            </a:pPr>
            <a:r>
              <a:rPr lang="zh-TW" altLang="en-US" sz="2400"/>
              <a:t>降低</a:t>
            </a:r>
          </a:p>
          <a:p>
            <a:pPr lvl="1">
              <a:lnSpc>
                <a:spcPct val="90000"/>
              </a:lnSpc>
            </a:pPr>
            <a:r>
              <a:rPr lang="zh-TW" altLang="en-US" sz="2400"/>
              <a:t>風險控制與行動計劃的實施與管理以減少、最小化或抵銷潛在損失</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23C107C1-0316-43F1-9507-A3BDC672350B}" type="slidenum">
              <a:rPr lang="en-US" altLang="zh-TW"/>
              <a:pPr/>
              <a:t>41</a:t>
            </a:fld>
            <a:endParaRPr lang="en-US" altLang="zh-TW"/>
          </a:p>
        </p:txBody>
      </p:sp>
      <p:sp>
        <p:nvSpPr>
          <p:cNvPr id="1651714" name="Rectangle 2"/>
          <p:cNvSpPr>
            <a:spLocks noGrp="1" noChangeArrowheads="1"/>
          </p:cNvSpPr>
          <p:nvPr>
            <p:ph type="title"/>
          </p:nvPr>
        </p:nvSpPr>
        <p:spPr/>
        <p:txBody>
          <a:bodyPr/>
          <a:lstStyle/>
          <a:p>
            <a:r>
              <a:rPr lang="zh-TW" altLang="en-US"/>
              <a:t>營運衝擊分析</a:t>
            </a:r>
          </a:p>
        </p:txBody>
      </p:sp>
      <p:sp>
        <p:nvSpPr>
          <p:cNvPr id="1651715" name="Rectangle 3"/>
          <p:cNvSpPr>
            <a:spLocks noGrp="1" noChangeArrowheads="1"/>
          </p:cNvSpPr>
          <p:nvPr>
            <p:ph type="body" idx="1"/>
          </p:nvPr>
        </p:nvSpPr>
        <p:spPr/>
        <p:txBody>
          <a:bodyPr/>
          <a:lstStyle/>
          <a:p>
            <a:r>
              <a:rPr lang="en-US" altLang="zh-TW" sz="2000"/>
              <a:t>A management level analysis that identifies the impacts of losing the entity’s resources. This analysis measures the effect of resource loss and escalating losses over time in order to provide the entity with reliable data upon which to base decisions concerning hazard mitigation, recovery strategies, and continuity planning. </a:t>
            </a:r>
            <a:r>
              <a:rPr lang="zh-TW" altLang="en-US" sz="2000"/>
              <a:t>管理階層對於辨識喪失機構（</a:t>
            </a:r>
            <a:r>
              <a:rPr lang="en-US" altLang="zh-TW" sz="2000"/>
              <a:t>entity</a:t>
            </a:r>
            <a:r>
              <a:rPr lang="zh-TW" altLang="en-US" sz="2000"/>
              <a:t>）資源造成的衝擊分析。此分析衡量資源喪失的影響和隨時間累計的損失，並提供機構可靠的資料，以作為降低危害、復原策略和持續計畫決策的基準。（</a:t>
            </a:r>
            <a:r>
              <a:rPr lang="en-US" altLang="zh-TW" sz="2000"/>
              <a:t>NFPA1600</a:t>
            </a:r>
            <a:r>
              <a:rPr lang="zh-TW" altLang="en-US" sz="2000"/>
              <a:t>）</a:t>
            </a:r>
          </a:p>
          <a:p>
            <a:endParaRPr lang="zh-TW" altLang="en-US" sz="2000"/>
          </a:p>
          <a:p>
            <a:r>
              <a:rPr lang="en-US" altLang="zh-TW" sz="2000"/>
              <a:t>The organization should determine and document the impact of a disruption to the activities that support its critical products and services. This process is commonly referred to as a business impact analysis. </a:t>
            </a:r>
            <a:r>
              <a:rPr lang="zh-TW" altLang="en-US" sz="2000"/>
              <a:t>組織應決定及提供中斷支援其重要產品與服務活動衝擊的文件。（</a:t>
            </a:r>
            <a:r>
              <a:rPr lang="en-US" altLang="zh-TW" sz="2000"/>
              <a:t>BS25999-1</a:t>
            </a:r>
            <a:r>
              <a:rPr lang="zh-TW" altLang="en-US" sz="2000"/>
              <a: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6"/>
          <p:cNvSpPr>
            <a:spLocks noGrp="1"/>
          </p:cNvSpPr>
          <p:nvPr>
            <p:ph type="sldNum" sz="quarter" idx="12"/>
          </p:nvPr>
        </p:nvSpPr>
        <p:spPr/>
        <p:txBody>
          <a:bodyPr/>
          <a:lstStyle/>
          <a:p>
            <a:fld id="{D646F680-CB22-448B-826D-29A038120143}" type="slidenum">
              <a:rPr lang="en-US" altLang="zh-TW"/>
              <a:pPr/>
              <a:t>42</a:t>
            </a:fld>
            <a:endParaRPr lang="en-US" altLang="zh-TW"/>
          </a:p>
        </p:txBody>
      </p:sp>
      <p:sp>
        <p:nvSpPr>
          <p:cNvPr id="1652738" name="Rectangle 2"/>
          <p:cNvSpPr>
            <a:spLocks noGrp="1" noChangeArrowheads="1"/>
          </p:cNvSpPr>
          <p:nvPr>
            <p:ph type="title"/>
          </p:nvPr>
        </p:nvSpPr>
        <p:spPr/>
        <p:txBody>
          <a:bodyPr/>
          <a:lstStyle/>
          <a:p>
            <a:r>
              <a:rPr lang="zh-TW" altLang="en-US"/>
              <a:t>營運衝擊分析</a:t>
            </a:r>
            <a:r>
              <a:rPr lang="en-US" altLang="zh-TW"/>
              <a:t>(</a:t>
            </a:r>
            <a:r>
              <a:rPr lang="zh-TW" altLang="en-US"/>
              <a:t>續</a:t>
            </a:r>
            <a:r>
              <a:rPr lang="en-US" altLang="zh-TW"/>
              <a:t>)</a:t>
            </a:r>
          </a:p>
        </p:txBody>
      </p:sp>
      <p:sp>
        <p:nvSpPr>
          <p:cNvPr id="1652739" name="Rectangle 3"/>
          <p:cNvSpPr>
            <a:spLocks noGrp="1" noChangeArrowheads="1"/>
          </p:cNvSpPr>
          <p:nvPr>
            <p:ph type="body" sz="half" idx="1"/>
          </p:nvPr>
        </p:nvSpPr>
        <p:spPr>
          <a:xfrm>
            <a:off x="457200" y="1719263"/>
            <a:ext cx="8131175" cy="4411662"/>
          </a:xfrm>
        </p:spPr>
        <p:txBody>
          <a:bodyPr/>
          <a:lstStyle/>
          <a:p>
            <a:r>
              <a:rPr lang="zh-TW" altLang="en-US" sz="2400"/>
              <a:t>分析風險對組織功能的衝擊</a:t>
            </a:r>
          </a:p>
          <a:p>
            <a:r>
              <a:rPr lang="zh-TW" altLang="en-US" sz="2400"/>
              <a:t>分析組織內個別營運功能的關鍵性與重要性</a:t>
            </a:r>
          </a:p>
          <a:p>
            <a:r>
              <a:rPr lang="zh-TW" altLang="en-US" sz="2400"/>
              <a:t>分析功能失效或損失的容許時間限制</a:t>
            </a:r>
          </a:p>
          <a:p>
            <a:r>
              <a:rPr lang="zh-TW" altLang="en-US" sz="2400"/>
              <a:t>決定危機發生時營運功能的復原順序</a:t>
            </a:r>
          </a:p>
          <a:p>
            <a:endParaRPr lang="en-US" altLang="zh-TW" sz="2400"/>
          </a:p>
        </p:txBody>
      </p:sp>
      <p:graphicFrame>
        <p:nvGraphicFramePr>
          <p:cNvPr id="1652740" name="Object 4"/>
          <p:cNvGraphicFramePr>
            <a:graphicFrameLocks noChangeAspect="1"/>
          </p:cNvGraphicFramePr>
          <p:nvPr>
            <p:ph sz="half" idx="2"/>
          </p:nvPr>
        </p:nvGraphicFramePr>
        <p:xfrm>
          <a:off x="457200" y="3811588"/>
          <a:ext cx="8932863" cy="2570162"/>
        </p:xfrm>
        <a:graphic>
          <a:graphicData uri="http://schemas.openxmlformats.org/presentationml/2006/ole">
            <p:oleObj spid="_x0000_s1652740" name="Visio" r:id="rId4" imgW="6835085" imgH="3958576" progId="Visio.Drawing.11">
              <p:embed/>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1A61999E-1A26-4FDE-B303-3BDA17113A39}" type="slidenum">
              <a:rPr lang="en-US" altLang="zh-TW"/>
              <a:pPr/>
              <a:t>43</a:t>
            </a:fld>
            <a:endParaRPr lang="en-US" altLang="zh-TW"/>
          </a:p>
        </p:txBody>
      </p:sp>
      <p:sp>
        <p:nvSpPr>
          <p:cNvPr id="1653762" name="Rectangle 2"/>
          <p:cNvSpPr>
            <a:spLocks noGrp="1" noChangeArrowheads="1"/>
          </p:cNvSpPr>
          <p:nvPr>
            <p:ph type="title"/>
          </p:nvPr>
        </p:nvSpPr>
        <p:spPr/>
        <p:txBody>
          <a:bodyPr/>
          <a:lstStyle/>
          <a:p>
            <a:r>
              <a:rPr lang="zh-TW" altLang="en-US"/>
              <a:t>營運衝擊分析</a:t>
            </a:r>
            <a:r>
              <a:rPr lang="en-US" altLang="zh-TW"/>
              <a:t>(</a:t>
            </a:r>
            <a:r>
              <a:rPr lang="zh-TW" altLang="en-US"/>
              <a:t>續</a:t>
            </a:r>
            <a:r>
              <a:rPr lang="en-US" altLang="zh-TW"/>
              <a:t>)</a:t>
            </a:r>
          </a:p>
        </p:txBody>
      </p:sp>
      <p:sp>
        <p:nvSpPr>
          <p:cNvPr id="1653763" name="Rectangle 3"/>
          <p:cNvSpPr>
            <a:spLocks noGrp="1" noChangeArrowheads="1"/>
          </p:cNvSpPr>
          <p:nvPr>
            <p:ph type="body" idx="1"/>
          </p:nvPr>
        </p:nvSpPr>
        <p:spPr/>
        <p:txBody>
          <a:bodyPr/>
          <a:lstStyle/>
          <a:p>
            <a:r>
              <a:rPr lang="zh-TW" altLang="en-US" sz="2400"/>
              <a:t>哪個功能與流程對組織的存活而言是關鍵的、必須的或可選擇性的？</a:t>
            </a:r>
          </a:p>
          <a:p>
            <a:r>
              <a:rPr lang="zh-TW" altLang="en-US" sz="2400"/>
              <a:t>這些功能應復原的順序以及需要多快復原？</a:t>
            </a:r>
          </a:p>
          <a:p>
            <a:r>
              <a:rPr lang="zh-TW" altLang="en-US" sz="2400"/>
              <a:t>這些功能間的相互依賴性為何？</a:t>
            </a:r>
          </a:p>
          <a:p>
            <a:r>
              <a:rPr lang="zh-TW" altLang="en-US" sz="2400"/>
              <a:t>其財務暴露為何？</a:t>
            </a:r>
          </a:p>
          <a:p>
            <a:r>
              <a:rPr lang="zh-TW" altLang="en-US" sz="2400"/>
              <a:t>若關鍵功能無法執行時，對營收、投資者信心、客戶服務、親和性、競爭力及市佔率的衝擊為何？</a:t>
            </a:r>
          </a:p>
          <a:p>
            <a:r>
              <a:rPr lang="zh-TW" altLang="en-US" sz="2400"/>
              <a:t>復原這些關鍵組織功能所需的最低資源為何？</a:t>
            </a:r>
          </a:p>
          <a:p>
            <a:endParaRPr lang="en-US" altLang="zh-TW" sz="240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302544B4-95D6-42EF-B03A-3B795205C5D2}" type="slidenum">
              <a:rPr lang="en-US" altLang="zh-TW"/>
              <a:pPr/>
              <a:t>44</a:t>
            </a:fld>
            <a:endParaRPr lang="en-US" altLang="zh-TW"/>
          </a:p>
        </p:txBody>
      </p:sp>
      <p:sp>
        <p:nvSpPr>
          <p:cNvPr id="1656834" name="Rectangle 2"/>
          <p:cNvSpPr>
            <a:spLocks noGrp="1" noChangeArrowheads="1"/>
          </p:cNvSpPr>
          <p:nvPr>
            <p:ph type="title"/>
          </p:nvPr>
        </p:nvSpPr>
        <p:spPr>
          <a:xfrm>
            <a:off x="457200" y="404813"/>
            <a:ext cx="7556500" cy="985837"/>
          </a:xfrm>
        </p:spPr>
        <p:txBody>
          <a:bodyPr/>
          <a:lstStyle/>
          <a:p>
            <a:r>
              <a:rPr lang="zh-TW" altLang="en-US" sz="3200" dirty="0"/>
              <a:t>目標回復時間 </a:t>
            </a:r>
            <a:r>
              <a:rPr lang="en-US" altLang="zh-TW" sz="3200" dirty="0"/>
              <a:t>(RTO) </a:t>
            </a:r>
            <a:r>
              <a:rPr lang="zh-TW" altLang="en-US" sz="3200" dirty="0"/>
              <a:t>與目標回復時點 </a:t>
            </a:r>
            <a:r>
              <a:rPr lang="en-US" altLang="zh-TW" sz="3200" dirty="0"/>
              <a:t>(RPO)</a:t>
            </a:r>
          </a:p>
        </p:txBody>
      </p:sp>
      <p:sp>
        <p:nvSpPr>
          <p:cNvPr id="1656835" name="Rectangle 3"/>
          <p:cNvSpPr>
            <a:spLocks noGrp="1" noChangeArrowheads="1"/>
          </p:cNvSpPr>
          <p:nvPr>
            <p:ph type="body" idx="1"/>
          </p:nvPr>
        </p:nvSpPr>
        <p:spPr>
          <a:noFill/>
          <a:ln/>
        </p:spPr>
        <p:txBody>
          <a:bodyPr/>
          <a:lstStyle/>
          <a:p>
            <a:pPr>
              <a:lnSpc>
                <a:spcPct val="90000"/>
              </a:lnSpc>
            </a:pPr>
            <a:r>
              <a:rPr lang="en-US" altLang="zh-TW" sz="2400"/>
              <a:t>RTO (Recovery Time Objective)</a:t>
            </a:r>
            <a:r>
              <a:rPr lang="zh-TW" altLang="en-US" sz="2400"/>
              <a:t>目標回復時間</a:t>
            </a:r>
          </a:p>
          <a:p>
            <a:pPr lvl="1">
              <a:lnSpc>
                <a:spcPct val="90000"/>
              </a:lnSpc>
            </a:pPr>
            <a:r>
              <a:rPr lang="zh-TW" altLang="en-US" sz="2000"/>
              <a:t>組織內主要之功能組織在經</a:t>
            </a:r>
            <a:r>
              <a:rPr lang="en-US" altLang="zh-TW" sz="2000"/>
              <a:t>BIA</a:t>
            </a:r>
            <a:r>
              <a:rPr lang="zh-TW" altLang="en-US" sz="2000"/>
              <a:t>辨識後所訂定之恢復最低的生產或服務水平目標所需之時間。（參考</a:t>
            </a:r>
            <a:r>
              <a:rPr lang="en-US" altLang="zh-TW" sz="2000"/>
              <a:t>DRII</a:t>
            </a:r>
            <a:r>
              <a:rPr lang="zh-TW" altLang="en-US" sz="2000"/>
              <a:t>定義）</a:t>
            </a:r>
          </a:p>
          <a:p>
            <a:pPr lvl="1">
              <a:lnSpc>
                <a:spcPct val="90000"/>
              </a:lnSpc>
            </a:pPr>
            <a:r>
              <a:rPr lang="zh-TW" altLang="en-US" sz="2000"/>
              <a:t>備援系統取代原有系統開始提供服務所需的時間 </a:t>
            </a:r>
          </a:p>
          <a:p>
            <a:pPr lvl="1">
              <a:lnSpc>
                <a:spcPct val="90000"/>
              </a:lnSpc>
            </a:pPr>
            <a:r>
              <a:rPr lang="zh-TW" altLang="en-US" sz="2000"/>
              <a:t>災難發生、系統中斷服務後，一直到系統恢復運作所需的時間</a:t>
            </a:r>
            <a:r>
              <a:rPr lang="en-US" altLang="zh-TW" sz="2000"/>
              <a:t>(</a:t>
            </a:r>
            <a:r>
              <a:rPr lang="zh-TW" altLang="en-US" sz="2000"/>
              <a:t>可容忍的系統中斷服務時間</a:t>
            </a:r>
            <a:r>
              <a:rPr lang="en-US" altLang="zh-TW" sz="2000"/>
              <a:t>, recovery speed)</a:t>
            </a:r>
          </a:p>
          <a:p>
            <a:pPr>
              <a:lnSpc>
                <a:spcPct val="90000"/>
              </a:lnSpc>
            </a:pPr>
            <a:endParaRPr lang="en-US" altLang="zh-TW" sz="2400"/>
          </a:p>
          <a:p>
            <a:pPr>
              <a:lnSpc>
                <a:spcPct val="90000"/>
              </a:lnSpc>
            </a:pPr>
            <a:r>
              <a:rPr lang="en-US" altLang="zh-TW" sz="2400"/>
              <a:t>RPO (Recovery Point Objective)</a:t>
            </a:r>
            <a:r>
              <a:rPr lang="zh-TW" altLang="en-US" sz="2400"/>
              <a:t>目標回復時點</a:t>
            </a:r>
          </a:p>
          <a:p>
            <a:pPr lvl="1">
              <a:lnSpc>
                <a:spcPct val="90000"/>
              </a:lnSpc>
            </a:pPr>
            <a:r>
              <a:rPr lang="zh-TW" altLang="en-US" sz="2000"/>
              <a:t>備援系統取代原有系統開始提供服務時，在資料上所能回復到的可用時點</a:t>
            </a:r>
          </a:p>
          <a:p>
            <a:pPr lvl="1">
              <a:lnSpc>
                <a:spcPct val="90000"/>
              </a:lnSpc>
            </a:pPr>
            <a:r>
              <a:rPr lang="zh-TW" altLang="en-US" sz="2000"/>
              <a:t>災難發生前，最近一次資料備份</a:t>
            </a:r>
            <a:r>
              <a:rPr lang="en-US" altLang="zh-TW" sz="2000"/>
              <a:t>/</a:t>
            </a:r>
            <a:r>
              <a:rPr lang="zh-TW" altLang="en-US" sz="2000"/>
              <a:t>複製成功的資料時點</a:t>
            </a:r>
            <a:r>
              <a:rPr lang="en-US" altLang="zh-TW" sz="2000"/>
              <a:t>(</a:t>
            </a:r>
            <a:r>
              <a:rPr lang="zh-TW" altLang="en-US" sz="2000"/>
              <a:t>可容忍的資料損失</a:t>
            </a:r>
            <a:r>
              <a:rPr lang="en-US" altLang="zh-TW" sz="2000"/>
              <a:t>, data loss)</a:t>
            </a:r>
          </a:p>
          <a:p>
            <a:pPr lvl="1">
              <a:lnSpc>
                <a:spcPct val="90000"/>
              </a:lnSpc>
            </a:pPr>
            <a:r>
              <a:rPr lang="zh-TW" altLang="en-US" sz="2000"/>
              <a:t>系統回復服務時，資料所能回復到的可容忍時點。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a:spLocks noChangeArrowheads="1"/>
          </p:cNvSpPr>
          <p:nvPr/>
        </p:nvSpPr>
        <p:spPr bwMode="auto">
          <a:xfrm>
            <a:off x="519113" y="1566565"/>
            <a:ext cx="8218487" cy="1817687"/>
          </a:xfrm>
          <a:prstGeom prst="rect">
            <a:avLst/>
          </a:prstGeom>
          <a:solidFill>
            <a:srgbClr val="FFFFCC"/>
          </a:solidFill>
          <a:ln w="12700" algn="ctr">
            <a:solidFill>
              <a:srgbClr val="FFFF00"/>
            </a:solidFill>
            <a:miter lim="800000"/>
            <a:headEnd/>
            <a:tailEnd/>
          </a:ln>
        </p:spPr>
        <p:txBody>
          <a:bodyPr anchor="ctr"/>
          <a:lstStyle/>
          <a:p>
            <a:pPr algn="ctr">
              <a:defRPr/>
            </a:pPr>
            <a:endParaRPr lang="zh-TW" altLang="en-US" dirty="0">
              <a:solidFill>
                <a:schemeClr val="lt1"/>
              </a:solidFill>
              <a:latin typeface="+mn-lt"/>
              <a:ea typeface="+mn-ea"/>
            </a:endParaRPr>
          </a:p>
        </p:txBody>
      </p:sp>
      <p:sp>
        <p:nvSpPr>
          <p:cNvPr id="40" name="矩形 39"/>
          <p:cNvSpPr>
            <a:spLocks noChangeArrowheads="1"/>
          </p:cNvSpPr>
          <p:nvPr/>
        </p:nvSpPr>
        <p:spPr bwMode="auto">
          <a:xfrm>
            <a:off x="519113" y="3576340"/>
            <a:ext cx="8218487" cy="3003550"/>
          </a:xfrm>
          <a:prstGeom prst="rect">
            <a:avLst/>
          </a:prstGeom>
          <a:solidFill>
            <a:srgbClr val="FFFFCC"/>
          </a:solidFill>
          <a:ln w="12700" algn="ctr">
            <a:solidFill>
              <a:srgbClr val="FFFF00"/>
            </a:solidFill>
            <a:miter lim="800000"/>
            <a:headEnd/>
            <a:tailEnd/>
          </a:ln>
        </p:spPr>
        <p:txBody>
          <a:bodyPr anchor="ctr"/>
          <a:lstStyle/>
          <a:p>
            <a:pPr algn="ctr">
              <a:defRPr/>
            </a:pPr>
            <a:endParaRPr lang="zh-TW" altLang="en-US" dirty="0">
              <a:solidFill>
                <a:schemeClr val="lt1"/>
              </a:solidFill>
              <a:latin typeface="+mn-lt"/>
              <a:ea typeface="+mn-ea"/>
            </a:endParaRPr>
          </a:p>
        </p:txBody>
      </p:sp>
      <p:grpSp>
        <p:nvGrpSpPr>
          <p:cNvPr id="2" name="群組 52"/>
          <p:cNvGrpSpPr>
            <a:grpSpLocks/>
          </p:cNvGrpSpPr>
          <p:nvPr/>
        </p:nvGrpSpPr>
        <p:grpSpPr bwMode="auto">
          <a:xfrm>
            <a:off x="1343025" y="1974552"/>
            <a:ext cx="6992938" cy="3970338"/>
            <a:chOff x="1342584" y="1411115"/>
            <a:chExt cx="6993378" cy="4141029"/>
          </a:xfrm>
        </p:grpSpPr>
        <p:cxnSp>
          <p:nvCxnSpPr>
            <p:cNvPr id="46" name="直線接點 45"/>
            <p:cNvCxnSpPr/>
            <p:nvPr/>
          </p:nvCxnSpPr>
          <p:spPr>
            <a:xfrm rot="5400000">
              <a:off x="202566" y="2551133"/>
              <a:ext cx="2281622" cy="1588"/>
            </a:xfrm>
            <a:prstGeom prst="line">
              <a:avLst/>
            </a:prstGeom>
            <a:ln w="38100">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rot="16200000" flipH="1">
              <a:off x="2910294" y="3479487"/>
              <a:ext cx="4129438" cy="15876"/>
            </a:xfrm>
            <a:prstGeom prst="line">
              <a:avLst/>
            </a:prstGeom>
            <a:ln w="38100">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rot="16200000" flipH="1">
              <a:off x="4491543" y="3467896"/>
              <a:ext cx="4129438" cy="15876"/>
            </a:xfrm>
            <a:prstGeom prst="line">
              <a:avLst/>
            </a:prstGeom>
            <a:ln w="38100">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rot="16200000" flipH="1">
              <a:off x="6263305" y="3467896"/>
              <a:ext cx="4129438" cy="15876"/>
            </a:xfrm>
            <a:prstGeom prst="line">
              <a:avLst/>
            </a:prstGeom>
            <a:ln w="38100">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917" name="標題 1"/>
          <p:cNvSpPr>
            <a:spLocks noGrp="1"/>
          </p:cNvSpPr>
          <p:nvPr>
            <p:ph type="title"/>
          </p:nvPr>
        </p:nvSpPr>
        <p:spPr/>
        <p:txBody>
          <a:bodyPr/>
          <a:lstStyle/>
          <a:p>
            <a:r>
              <a:rPr lang="zh-TW" altLang="en-US" sz="3200" dirty="0" smtClean="0"/>
              <a:t>事件發生與營運中斷時間</a:t>
            </a:r>
          </a:p>
        </p:txBody>
      </p:sp>
      <p:grpSp>
        <p:nvGrpSpPr>
          <p:cNvPr id="3" name="Group 5"/>
          <p:cNvGrpSpPr>
            <a:grpSpLocks/>
          </p:cNvGrpSpPr>
          <p:nvPr/>
        </p:nvGrpSpPr>
        <p:grpSpPr bwMode="auto">
          <a:xfrm>
            <a:off x="447675" y="3589040"/>
            <a:ext cx="8351838" cy="2657475"/>
            <a:chOff x="204" y="500"/>
            <a:chExt cx="5261" cy="1886"/>
          </a:xfrm>
        </p:grpSpPr>
        <p:sp>
          <p:nvSpPr>
            <p:cNvPr id="38943" name="Line 6"/>
            <p:cNvSpPr>
              <a:spLocks noChangeShapeType="1"/>
            </p:cNvSpPr>
            <p:nvPr/>
          </p:nvSpPr>
          <p:spPr bwMode="auto">
            <a:xfrm>
              <a:off x="2562" y="1388"/>
              <a:ext cx="0" cy="862"/>
            </a:xfrm>
            <a:prstGeom prst="line">
              <a:avLst/>
            </a:prstGeom>
            <a:noFill/>
            <a:ln w="9525">
              <a:solidFill>
                <a:schemeClr val="tx1"/>
              </a:solidFill>
              <a:round/>
              <a:headEnd/>
              <a:tailEnd type="triangle" w="med" len="med"/>
            </a:ln>
          </p:spPr>
          <p:txBody>
            <a:bodyPr/>
            <a:lstStyle/>
            <a:p>
              <a:endParaRPr lang="zh-TW" altLang="en-US"/>
            </a:p>
          </p:txBody>
        </p:sp>
        <p:sp>
          <p:nvSpPr>
            <p:cNvPr id="6" name="AutoShape 7"/>
            <p:cNvSpPr>
              <a:spLocks noChangeArrowheads="1"/>
            </p:cNvSpPr>
            <p:nvPr/>
          </p:nvSpPr>
          <p:spPr bwMode="auto">
            <a:xfrm>
              <a:off x="204" y="1343"/>
              <a:ext cx="5261" cy="181"/>
            </a:xfrm>
            <a:prstGeom prst="rightArrow">
              <a:avLst>
                <a:gd name="adj1" fmla="val 73500"/>
                <a:gd name="adj2" fmla="val 307215"/>
              </a:avLst>
            </a:prstGeom>
            <a:solidFill>
              <a:schemeClr val="tx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altLang="zh-TW" sz="1800" b="1">
                  <a:solidFill>
                    <a:schemeClr val="bg1"/>
                  </a:solidFill>
                  <a:latin typeface="Trebuchet MS" pitchFamily="34" charset="0"/>
                  <a:ea typeface="華康中黑體" pitchFamily="49" charset="-120"/>
                </a:rPr>
                <a:t>Timeline</a:t>
              </a:r>
            </a:p>
          </p:txBody>
        </p:sp>
        <p:sp>
          <p:nvSpPr>
            <p:cNvPr id="38945" name="Line 8"/>
            <p:cNvSpPr>
              <a:spLocks noChangeShapeType="1"/>
            </p:cNvSpPr>
            <p:nvPr/>
          </p:nvSpPr>
          <p:spPr bwMode="auto">
            <a:xfrm>
              <a:off x="748" y="1342"/>
              <a:ext cx="0" cy="454"/>
            </a:xfrm>
            <a:prstGeom prst="line">
              <a:avLst/>
            </a:prstGeom>
            <a:noFill/>
            <a:ln w="9525">
              <a:solidFill>
                <a:schemeClr val="tx1"/>
              </a:solidFill>
              <a:round/>
              <a:headEnd/>
              <a:tailEnd type="triangle" w="med" len="med"/>
            </a:ln>
          </p:spPr>
          <p:txBody>
            <a:bodyPr/>
            <a:lstStyle/>
            <a:p>
              <a:endParaRPr lang="zh-TW" altLang="en-US"/>
            </a:p>
          </p:txBody>
        </p:sp>
        <p:sp>
          <p:nvSpPr>
            <p:cNvPr id="38946" name="Line 9"/>
            <p:cNvSpPr>
              <a:spLocks noChangeShapeType="1"/>
            </p:cNvSpPr>
            <p:nvPr/>
          </p:nvSpPr>
          <p:spPr bwMode="auto">
            <a:xfrm>
              <a:off x="1338" y="1388"/>
              <a:ext cx="0" cy="635"/>
            </a:xfrm>
            <a:prstGeom prst="line">
              <a:avLst/>
            </a:prstGeom>
            <a:noFill/>
            <a:ln w="9525">
              <a:solidFill>
                <a:schemeClr val="tx1"/>
              </a:solidFill>
              <a:round/>
              <a:headEnd/>
              <a:tailEnd type="triangle" w="med" len="med"/>
            </a:ln>
          </p:spPr>
          <p:txBody>
            <a:bodyPr/>
            <a:lstStyle/>
            <a:p>
              <a:endParaRPr lang="zh-TW" altLang="en-US"/>
            </a:p>
          </p:txBody>
        </p:sp>
        <p:sp>
          <p:nvSpPr>
            <p:cNvPr id="9" name="AutoShape 10"/>
            <p:cNvSpPr>
              <a:spLocks noChangeArrowheads="1"/>
            </p:cNvSpPr>
            <p:nvPr/>
          </p:nvSpPr>
          <p:spPr bwMode="auto">
            <a:xfrm>
              <a:off x="385" y="1071"/>
              <a:ext cx="862" cy="678"/>
            </a:xfrm>
            <a:prstGeom prst="irregularSeal2">
              <a:avLst/>
            </a:prstGeom>
            <a:solidFill>
              <a:srgbClr val="FF0000"/>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zh-TW" altLang="en-US" sz="1800" b="1">
                  <a:solidFill>
                    <a:schemeClr val="bg1"/>
                  </a:solidFill>
                  <a:latin typeface="Trebuchet MS" pitchFamily="34" charset="0"/>
                  <a:ea typeface="華康中黑體" pitchFamily="49" charset="-120"/>
                </a:rPr>
                <a:t>事件</a:t>
              </a:r>
            </a:p>
          </p:txBody>
        </p:sp>
        <p:sp>
          <p:nvSpPr>
            <p:cNvPr id="10" name="AutoShape 11"/>
            <p:cNvSpPr>
              <a:spLocks noChangeArrowheads="1"/>
            </p:cNvSpPr>
            <p:nvPr/>
          </p:nvSpPr>
          <p:spPr bwMode="auto">
            <a:xfrm>
              <a:off x="748" y="1749"/>
              <a:ext cx="1316" cy="183"/>
            </a:xfrm>
            <a:prstGeom prst="rightArrow">
              <a:avLst>
                <a:gd name="adj1" fmla="val 73500"/>
                <a:gd name="adj2" fmla="val 76425"/>
              </a:avLst>
            </a:prstGeom>
            <a:solidFill>
              <a:schemeClr val="accent2"/>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zh-TW" altLang="en-US" sz="1600">
                  <a:solidFill>
                    <a:schemeClr val="bg1"/>
                  </a:solidFill>
                  <a:latin typeface="Trebuchet MS" pitchFamily="34" charset="0"/>
                  <a:ea typeface="華康中黑體" pitchFamily="49" charset="-120"/>
                </a:rPr>
                <a:t>事件回應</a:t>
              </a:r>
            </a:p>
          </p:txBody>
        </p:sp>
        <p:sp>
          <p:nvSpPr>
            <p:cNvPr id="11" name="AutoShape 12"/>
            <p:cNvSpPr>
              <a:spLocks noChangeArrowheads="1"/>
            </p:cNvSpPr>
            <p:nvPr/>
          </p:nvSpPr>
          <p:spPr bwMode="auto">
            <a:xfrm>
              <a:off x="1338" y="1978"/>
              <a:ext cx="1723" cy="181"/>
            </a:xfrm>
            <a:prstGeom prst="rightArrow">
              <a:avLst>
                <a:gd name="adj1" fmla="val 73500"/>
                <a:gd name="adj2" fmla="val 100061"/>
              </a:avLst>
            </a:prstGeom>
            <a:solidFill>
              <a:srgbClr val="D2D2E4"/>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zh-TW" altLang="en-US" sz="1600">
                  <a:latin typeface="Trebuchet MS" pitchFamily="34" charset="0"/>
                  <a:ea typeface="華康中黑體" pitchFamily="49" charset="-120"/>
                </a:rPr>
                <a:t>業務持續</a:t>
              </a:r>
            </a:p>
          </p:txBody>
        </p:sp>
        <p:sp>
          <p:nvSpPr>
            <p:cNvPr id="12" name="AutoShape 13"/>
            <p:cNvSpPr>
              <a:spLocks noChangeArrowheads="1"/>
            </p:cNvSpPr>
            <p:nvPr/>
          </p:nvSpPr>
          <p:spPr bwMode="auto">
            <a:xfrm>
              <a:off x="2563" y="2205"/>
              <a:ext cx="2630" cy="181"/>
            </a:xfrm>
            <a:prstGeom prst="rightArrow">
              <a:avLst>
                <a:gd name="adj1" fmla="val 73500"/>
                <a:gd name="adj2" fmla="val 153578"/>
              </a:avLst>
            </a:prstGeom>
            <a:solidFill>
              <a:srgbClr val="FFFFCC"/>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zh-TW" altLang="en-US" sz="1600" dirty="0">
                  <a:latin typeface="Trebuchet MS" pitchFamily="34" charset="0"/>
                  <a:ea typeface="華康中黑體" pitchFamily="49" charset="-120"/>
                </a:rPr>
                <a:t>恢復</a:t>
              </a:r>
              <a:r>
                <a:rPr lang="en-US" altLang="zh-TW" sz="1600" dirty="0">
                  <a:latin typeface="Trebuchet MS" pitchFamily="34" charset="0"/>
                  <a:ea typeface="華康中黑體" pitchFamily="49" charset="-120"/>
                </a:rPr>
                <a:t>/</a:t>
              </a:r>
              <a:r>
                <a:rPr lang="zh-TW" altLang="en-US" sz="1600" dirty="0">
                  <a:latin typeface="Trebuchet MS" pitchFamily="34" charset="0"/>
                  <a:ea typeface="華康中黑體" pitchFamily="49" charset="-120"/>
                </a:rPr>
                <a:t>重新啟動－回復正常作業</a:t>
              </a:r>
            </a:p>
          </p:txBody>
        </p:sp>
        <p:grpSp>
          <p:nvGrpSpPr>
            <p:cNvPr id="4" name="Group 14"/>
            <p:cNvGrpSpPr>
              <a:grpSpLocks/>
            </p:cNvGrpSpPr>
            <p:nvPr/>
          </p:nvGrpSpPr>
          <p:grpSpPr bwMode="auto">
            <a:xfrm>
              <a:off x="773" y="500"/>
              <a:ext cx="4420" cy="1796"/>
              <a:chOff x="773" y="773"/>
              <a:chExt cx="4420" cy="1796"/>
            </a:xfrm>
          </p:grpSpPr>
          <p:cxnSp>
            <p:nvCxnSpPr>
              <p:cNvPr id="38952" name="AutoShape 15"/>
              <p:cNvCxnSpPr>
                <a:cxnSpLocks noChangeShapeType="1"/>
                <a:stCxn id="9" idx="0"/>
                <a:endCxn id="12" idx="3"/>
              </p:cNvCxnSpPr>
              <p:nvPr/>
            </p:nvCxnSpPr>
            <p:spPr bwMode="auto">
              <a:xfrm rot="5400000" flipV="1">
                <a:off x="2400" y="-224"/>
                <a:ext cx="1166" cy="4420"/>
              </a:xfrm>
              <a:prstGeom prst="bentConnector4">
                <a:avLst>
                  <a:gd name="adj1" fmla="val -17412"/>
                  <a:gd name="adj2" fmla="val 99954"/>
                </a:avLst>
              </a:prstGeom>
              <a:noFill/>
              <a:ln w="28575">
                <a:solidFill>
                  <a:schemeClr val="tx1"/>
                </a:solidFill>
                <a:prstDash val="sysDot"/>
                <a:miter lim="800000"/>
                <a:headEnd/>
                <a:tailEnd/>
              </a:ln>
            </p:spPr>
          </p:cxnSp>
          <p:sp>
            <p:nvSpPr>
              <p:cNvPr id="38953" name="Text Box 16"/>
              <p:cNvSpPr txBox="1">
                <a:spLocks noChangeArrowheads="1"/>
              </p:cNvSpPr>
              <p:nvPr/>
            </p:nvSpPr>
            <p:spPr bwMode="auto">
              <a:xfrm>
                <a:off x="1565" y="773"/>
                <a:ext cx="2767" cy="404"/>
              </a:xfrm>
              <a:prstGeom prst="rect">
                <a:avLst/>
              </a:prstGeom>
              <a:noFill/>
              <a:ln w="9525">
                <a:noFill/>
                <a:miter lim="800000"/>
                <a:headEnd/>
                <a:tailEnd/>
              </a:ln>
            </p:spPr>
            <p:txBody>
              <a:bodyPr>
                <a:spAutoFit/>
              </a:bodyPr>
              <a:lstStyle/>
              <a:p>
                <a:r>
                  <a:rPr lang="en-US" altLang="zh-TW" sz="1800" b="1">
                    <a:latin typeface="Trebuchet MS" pitchFamily="34" charset="0"/>
                    <a:ea typeface="華康中黑體" pitchFamily="49" charset="-120"/>
                  </a:rPr>
                  <a:t>Overall recovery objective:</a:t>
                </a:r>
              </a:p>
              <a:p>
                <a:r>
                  <a:rPr lang="en-US" altLang="zh-TW" sz="1800" b="1">
                    <a:latin typeface="Trebuchet MS" pitchFamily="34" charset="0"/>
                    <a:ea typeface="華康中黑體" pitchFamily="49" charset="-120"/>
                  </a:rPr>
                  <a:t>Back-to-normal as quickly as possible</a:t>
                </a:r>
              </a:p>
            </p:txBody>
          </p:sp>
        </p:grpSp>
      </p:grpSp>
      <p:sp>
        <p:nvSpPr>
          <p:cNvPr id="38919" name="文字方塊 15"/>
          <p:cNvSpPr txBox="1">
            <a:spLocks noChangeArrowheads="1"/>
          </p:cNvSpPr>
          <p:nvPr/>
        </p:nvSpPr>
        <p:spPr bwMode="auto">
          <a:xfrm>
            <a:off x="7158038" y="6319540"/>
            <a:ext cx="1522412" cy="277812"/>
          </a:xfrm>
          <a:prstGeom prst="rect">
            <a:avLst/>
          </a:prstGeom>
          <a:noFill/>
          <a:ln w="9525">
            <a:noFill/>
            <a:miter lim="800000"/>
            <a:headEnd/>
            <a:tailEnd/>
          </a:ln>
        </p:spPr>
        <p:txBody>
          <a:bodyPr wrap="none">
            <a:spAutoFit/>
          </a:bodyPr>
          <a:lstStyle/>
          <a:p>
            <a:r>
              <a:rPr lang="en-US" altLang="zh-TW" sz="1200" i="1"/>
              <a:t>Source: BS25999-1</a:t>
            </a:r>
            <a:endParaRPr lang="zh-TW" altLang="en-US" sz="1200" i="1"/>
          </a:p>
        </p:txBody>
      </p:sp>
      <p:grpSp>
        <p:nvGrpSpPr>
          <p:cNvPr id="5" name="群組 29"/>
          <p:cNvGrpSpPr>
            <a:grpSpLocks/>
          </p:cNvGrpSpPr>
          <p:nvPr/>
        </p:nvGrpSpPr>
        <p:grpSpPr bwMode="auto">
          <a:xfrm>
            <a:off x="1331913" y="2323802"/>
            <a:ext cx="5214937" cy="260350"/>
            <a:chOff x="1332089" y="1626392"/>
            <a:chExt cx="4380888" cy="247564"/>
          </a:xfrm>
        </p:grpSpPr>
        <p:cxnSp>
          <p:nvCxnSpPr>
            <p:cNvPr id="18" name="直線接點 17"/>
            <p:cNvCxnSpPr/>
            <p:nvPr/>
          </p:nvCxnSpPr>
          <p:spPr>
            <a:xfrm rot="5400000">
              <a:off x="1219643" y="1749507"/>
              <a:ext cx="247564" cy="1333"/>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a:off x="5588529" y="1749507"/>
              <a:ext cx="247564" cy="1333"/>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332089" y="1750174"/>
              <a:ext cx="4379555" cy="1510"/>
            </a:xfrm>
            <a:prstGeom prst="line">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9943" name="文字方塊 28"/>
          <p:cNvSpPr txBox="1">
            <a:spLocks noChangeArrowheads="1"/>
          </p:cNvSpPr>
          <p:nvPr/>
        </p:nvSpPr>
        <p:spPr bwMode="auto">
          <a:xfrm>
            <a:off x="2765425" y="2257127"/>
            <a:ext cx="2032000" cy="338138"/>
          </a:xfrm>
          <a:prstGeom prst="rect">
            <a:avLst/>
          </a:prstGeom>
          <a:solidFill>
            <a:srgbClr val="FFFFCC"/>
          </a:solidFill>
          <a:ln w="9525">
            <a:noFill/>
            <a:miter lim="800000"/>
            <a:headEnd/>
            <a:tailEnd/>
          </a:ln>
        </p:spPr>
        <p:txBody>
          <a:bodyPr wrap="none">
            <a:spAutoFit/>
          </a:bodyPr>
          <a:lstStyle/>
          <a:p>
            <a:pPr>
              <a:defRPr/>
            </a:pPr>
            <a:r>
              <a:rPr lang="zh-TW" altLang="en-US" sz="1600" b="1" dirty="0">
                <a:latin typeface="+mn-lt"/>
                <a:ea typeface="+mn-ea"/>
              </a:rPr>
              <a:t>最大可容忍中斷時間</a:t>
            </a:r>
          </a:p>
        </p:txBody>
      </p:sp>
      <p:grpSp>
        <p:nvGrpSpPr>
          <p:cNvPr id="7" name="群組 30"/>
          <p:cNvGrpSpPr>
            <a:grpSpLocks/>
          </p:cNvGrpSpPr>
          <p:nvPr/>
        </p:nvGrpSpPr>
        <p:grpSpPr bwMode="auto">
          <a:xfrm>
            <a:off x="1331913" y="2820690"/>
            <a:ext cx="3646487" cy="269875"/>
            <a:chOff x="1332089" y="1626392"/>
            <a:chExt cx="4380888" cy="247564"/>
          </a:xfrm>
        </p:grpSpPr>
        <p:cxnSp>
          <p:nvCxnSpPr>
            <p:cNvPr id="32" name="直線接點 31"/>
            <p:cNvCxnSpPr/>
            <p:nvPr/>
          </p:nvCxnSpPr>
          <p:spPr>
            <a:xfrm rot="5400000">
              <a:off x="1219750" y="1750174"/>
              <a:ext cx="2475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rot="5400000">
              <a:off x="5589194" y="1750174"/>
              <a:ext cx="24756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1332089" y="1748718"/>
              <a:ext cx="4380888" cy="291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9945" name="文字方塊 34"/>
          <p:cNvSpPr txBox="1">
            <a:spLocks noChangeArrowheads="1"/>
          </p:cNvSpPr>
          <p:nvPr/>
        </p:nvSpPr>
        <p:spPr bwMode="auto">
          <a:xfrm>
            <a:off x="2325688" y="2774652"/>
            <a:ext cx="1415772" cy="338554"/>
          </a:xfrm>
          <a:prstGeom prst="rect">
            <a:avLst/>
          </a:prstGeom>
          <a:solidFill>
            <a:srgbClr val="FFFFCC"/>
          </a:solidFill>
          <a:ln w="9525">
            <a:noFill/>
            <a:miter lim="800000"/>
            <a:headEnd/>
            <a:tailEnd/>
          </a:ln>
        </p:spPr>
        <p:txBody>
          <a:bodyPr wrap="none">
            <a:spAutoFit/>
          </a:bodyPr>
          <a:lstStyle/>
          <a:p>
            <a:pPr>
              <a:defRPr/>
            </a:pPr>
            <a:r>
              <a:rPr lang="zh-TW" altLang="en-US" sz="1600" b="1" dirty="0" smtClean="0">
                <a:latin typeface="+mn-lt"/>
                <a:ea typeface="+mn-ea"/>
              </a:rPr>
              <a:t>目標回復時間</a:t>
            </a:r>
            <a:endParaRPr lang="zh-TW" altLang="en-US" sz="1600" b="1" dirty="0">
              <a:latin typeface="+mn-lt"/>
              <a:ea typeface="+mn-ea"/>
            </a:endParaRPr>
          </a:p>
        </p:txBody>
      </p:sp>
      <p:grpSp>
        <p:nvGrpSpPr>
          <p:cNvPr id="8" name="群組 35"/>
          <p:cNvGrpSpPr>
            <a:grpSpLocks/>
          </p:cNvGrpSpPr>
          <p:nvPr/>
        </p:nvGrpSpPr>
        <p:grpSpPr bwMode="auto">
          <a:xfrm>
            <a:off x="1331913" y="1804690"/>
            <a:ext cx="6988175" cy="269875"/>
            <a:chOff x="1332089" y="1626392"/>
            <a:chExt cx="4380888" cy="247564"/>
          </a:xfrm>
        </p:grpSpPr>
        <p:cxnSp>
          <p:nvCxnSpPr>
            <p:cNvPr id="37" name="直線接點 36"/>
            <p:cNvCxnSpPr/>
            <p:nvPr/>
          </p:nvCxnSpPr>
          <p:spPr>
            <a:xfrm rot="5400000">
              <a:off x="1219751" y="1749677"/>
              <a:ext cx="247564" cy="996"/>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5588697" y="1749677"/>
              <a:ext cx="247564" cy="996"/>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1332089" y="1770561"/>
              <a:ext cx="4379892" cy="1457"/>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9947" name="文字方塊 39"/>
          <p:cNvSpPr txBox="1">
            <a:spLocks noChangeArrowheads="1"/>
          </p:cNvSpPr>
          <p:nvPr/>
        </p:nvSpPr>
        <p:spPr bwMode="auto">
          <a:xfrm>
            <a:off x="3589338" y="1766590"/>
            <a:ext cx="2586037" cy="338137"/>
          </a:xfrm>
          <a:prstGeom prst="rect">
            <a:avLst/>
          </a:prstGeom>
          <a:solidFill>
            <a:srgbClr val="FFFFCC"/>
          </a:solidFill>
          <a:ln w="9525">
            <a:noFill/>
            <a:miter lim="800000"/>
            <a:headEnd/>
            <a:tailEnd/>
          </a:ln>
        </p:spPr>
        <p:txBody>
          <a:bodyPr>
            <a:spAutoFit/>
          </a:bodyPr>
          <a:lstStyle/>
          <a:p>
            <a:pPr>
              <a:defRPr/>
            </a:pPr>
            <a:r>
              <a:rPr lang="zh-TW" altLang="en-US" sz="1600" b="1">
                <a:latin typeface="+mn-lt"/>
                <a:ea typeface="+mn-ea"/>
              </a:rPr>
              <a:t>確認回復正常運作之時間</a:t>
            </a:r>
          </a:p>
        </p:txBody>
      </p:sp>
      <p:sp>
        <p:nvSpPr>
          <p:cNvPr id="39951" name="文字方塊 44"/>
          <p:cNvSpPr txBox="1">
            <a:spLocks noChangeArrowheads="1"/>
          </p:cNvSpPr>
          <p:nvPr/>
        </p:nvSpPr>
        <p:spPr bwMode="auto">
          <a:xfrm>
            <a:off x="2224088" y="3046115"/>
            <a:ext cx="2238375" cy="277812"/>
          </a:xfrm>
          <a:prstGeom prst="rect">
            <a:avLst/>
          </a:prstGeom>
          <a:noFill/>
          <a:ln w="9525">
            <a:noFill/>
            <a:miter lim="800000"/>
            <a:headEnd/>
            <a:tailEnd/>
          </a:ln>
        </p:spPr>
        <p:txBody>
          <a:bodyPr wrap="none">
            <a:spAutoFit/>
          </a:bodyPr>
          <a:lstStyle/>
          <a:p>
            <a:pPr>
              <a:defRPr/>
            </a:pPr>
            <a:r>
              <a:rPr lang="en-US" altLang="zh-TW" sz="1200" dirty="0">
                <a:latin typeface="+mn-lt"/>
                <a:ea typeface="+mn-ea"/>
              </a:rPr>
              <a:t>(</a:t>
            </a:r>
            <a:r>
              <a:rPr lang="zh-TW" altLang="en-US" sz="1200" dirty="0">
                <a:latin typeface="+mn-lt"/>
                <a:ea typeface="+mn-ea"/>
              </a:rPr>
              <a:t>事件回應</a:t>
            </a:r>
            <a:r>
              <a:rPr lang="en-US" altLang="zh-TW" sz="1200" dirty="0">
                <a:latin typeface="+mn-lt"/>
                <a:ea typeface="+mn-ea"/>
              </a:rPr>
              <a:t>+</a:t>
            </a:r>
            <a:r>
              <a:rPr lang="zh-TW" altLang="en-US" sz="1200" dirty="0">
                <a:latin typeface="+mn-lt"/>
                <a:ea typeface="+mn-ea"/>
              </a:rPr>
              <a:t>業務回復</a:t>
            </a:r>
            <a:r>
              <a:rPr lang="en-US" altLang="zh-TW" sz="1200" dirty="0">
                <a:latin typeface="+mn-lt"/>
                <a:ea typeface="+mn-ea"/>
              </a:rPr>
              <a:t>-overlaps)</a:t>
            </a:r>
            <a:endParaRPr lang="zh-TW" altLang="en-US" sz="1200" dirty="0">
              <a:latin typeface="+mn-lt"/>
              <a:ea typeface="+mn-ea"/>
            </a:endParaRPr>
          </a:p>
        </p:txBody>
      </p:sp>
      <p:sp>
        <p:nvSpPr>
          <p:cNvPr id="39952" name="文字方塊 45"/>
          <p:cNvSpPr txBox="1">
            <a:spLocks noChangeArrowheads="1"/>
          </p:cNvSpPr>
          <p:nvPr/>
        </p:nvSpPr>
        <p:spPr bwMode="auto">
          <a:xfrm>
            <a:off x="2641600" y="2515890"/>
            <a:ext cx="3032125" cy="276225"/>
          </a:xfrm>
          <a:prstGeom prst="rect">
            <a:avLst/>
          </a:prstGeom>
          <a:noFill/>
          <a:ln w="9525">
            <a:noFill/>
            <a:miter lim="800000"/>
            <a:headEnd/>
            <a:tailEnd/>
          </a:ln>
        </p:spPr>
        <p:txBody>
          <a:bodyPr wrap="none">
            <a:spAutoFit/>
          </a:bodyPr>
          <a:lstStyle/>
          <a:p>
            <a:pPr>
              <a:defRPr/>
            </a:pPr>
            <a:r>
              <a:rPr lang="en-US" altLang="zh-TW" sz="1200" dirty="0">
                <a:latin typeface="+mn-lt"/>
                <a:ea typeface="+mn-ea"/>
              </a:rPr>
              <a:t>(</a:t>
            </a:r>
            <a:r>
              <a:rPr lang="zh-TW" altLang="en-US" sz="1200" dirty="0">
                <a:latin typeface="+mn-lt"/>
                <a:ea typeface="+mn-ea"/>
              </a:rPr>
              <a:t>事件回應</a:t>
            </a:r>
            <a:r>
              <a:rPr lang="en-US" altLang="zh-TW" sz="1200" dirty="0">
                <a:latin typeface="+mn-lt"/>
                <a:ea typeface="+mn-ea"/>
              </a:rPr>
              <a:t>+</a:t>
            </a:r>
            <a:r>
              <a:rPr lang="zh-TW" altLang="en-US" sz="1200" dirty="0">
                <a:latin typeface="+mn-lt"/>
                <a:ea typeface="+mn-ea"/>
              </a:rPr>
              <a:t>業務回復</a:t>
            </a:r>
            <a:r>
              <a:rPr lang="en-US" altLang="zh-TW" sz="1200" dirty="0">
                <a:latin typeface="+mn-lt"/>
                <a:ea typeface="+mn-ea"/>
              </a:rPr>
              <a:t>+</a:t>
            </a:r>
            <a:r>
              <a:rPr lang="zh-TW" altLang="en-US" sz="1200" dirty="0">
                <a:latin typeface="+mn-lt"/>
                <a:ea typeface="+mn-ea"/>
              </a:rPr>
              <a:t>剩餘時間</a:t>
            </a:r>
            <a:r>
              <a:rPr lang="en-US" altLang="zh-TW" sz="1200" dirty="0">
                <a:latin typeface="+mn-lt"/>
                <a:ea typeface="+mn-ea"/>
              </a:rPr>
              <a:t>-overlaps)</a:t>
            </a:r>
            <a:endParaRPr lang="zh-TW" altLang="en-US" sz="1200" dirty="0">
              <a:latin typeface="+mn-lt"/>
              <a:ea typeface="+mn-ea"/>
            </a:endParaRPr>
          </a:p>
        </p:txBody>
      </p:sp>
      <p:sp>
        <p:nvSpPr>
          <p:cNvPr id="39953" name="文字方塊 46"/>
          <p:cNvSpPr txBox="1">
            <a:spLocks noChangeArrowheads="1"/>
          </p:cNvSpPr>
          <p:nvPr/>
        </p:nvSpPr>
        <p:spPr bwMode="auto">
          <a:xfrm>
            <a:off x="3273425" y="2030115"/>
            <a:ext cx="3954463" cy="277812"/>
          </a:xfrm>
          <a:prstGeom prst="rect">
            <a:avLst/>
          </a:prstGeom>
          <a:noFill/>
          <a:ln w="9525">
            <a:noFill/>
            <a:miter lim="800000"/>
            <a:headEnd/>
            <a:tailEnd/>
          </a:ln>
        </p:spPr>
        <p:txBody>
          <a:bodyPr wrap="none">
            <a:spAutoFit/>
          </a:bodyPr>
          <a:lstStyle/>
          <a:p>
            <a:pPr>
              <a:defRPr/>
            </a:pPr>
            <a:r>
              <a:rPr lang="en-US" altLang="zh-TW" sz="1200" dirty="0">
                <a:latin typeface="+mn-lt"/>
                <a:ea typeface="+mn-ea"/>
              </a:rPr>
              <a:t>(</a:t>
            </a:r>
            <a:r>
              <a:rPr lang="zh-TW" altLang="en-US" sz="1200" dirty="0">
                <a:latin typeface="+mn-lt"/>
                <a:ea typeface="+mn-ea"/>
              </a:rPr>
              <a:t>事件回應</a:t>
            </a:r>
            <a:r>
              <a:rPr lang="en-US" altLang="zh-TW" sz="1200" dirty="0">
                <a:latin typeface="+mn-lt"/>
                <a:ea typeface="+mn-ea"/>
              </a:rPr>
              <a:t>+</a:t>
            </a:r>
            <a:r>
              <a:rPr lang="zh-TW" altLang="en-US" sz="1200" dirty="0">
                <a:latin typeface="+mn-lt"/>
                <a:ea typeface="+mn-ea"/>
              </a:rPr>
              <a:t>業務回復</a:t>
            </a:r>
            <a:r>
              <a:rPr lang="en-US" altLang="zh-TW" sz="1200" dirty="0">
                <a:latin typeface="+mn-lt"/>
                <a:ea typeface="+mn-ea"/>
              </a:rPr>
              <a:t>+</a:t>
            </a:r>
            <a:r>
              <a:rPr lang="zh-TW" altLang="en-US" sz="1200" dirty="0">
                <a:latin typeface="+mn-lt"/>
                <a:ea typeface="+mn-ea"/>
              </a:rPr>
              <a:t>回復一般正常作業時間</a:t>
            </a:r>
            <a:r>
              <a:rPr lang="en-US" altLang="zh-TW" sz="1200" dirty="0">
                <a:latin typeface="+mn-lt"/>
                <a:ea typeface="+mn-ea"/>
              </a:rPr>
              <a:t>-overlaps)</a:t>
            </a:r>
            <a:endParaRPr lang="zh-TW" altLang="en-US" sz="1200" dirty="0">
              <a:latin typeface="+mn-lt"/>
              <a:ea typeface="+mn-ea"/>
            </a:endParaRPr>
          </a:p>
        </p:txBody>
      </p:sp>
      <p:sp>
        <p:nvSpPr>
          <p:cNvPr id="48" name="投影片編號版面配置區 5"/>
          <p:cNvSpPr>
            <a:spLocks noGrp="1"/>
          </p:cNvSpPr>
          <p:nvPr>
            <p:ph type="sldNum" sz="quarter" idx="12"/>
          </p:nvPr>
        </p:nvSpPr>
        <p:spPr>
          <a:xfrm>
            <a:off x="6553200" y="6356350"/>
            <a:ext cx="2133600" cy="457200"/>
          </a:xfrm>
        </p:spPr>
        <p:txBody>
          <a:bodyPr/>
          <a:lstStyle/>
          <a:p>
            <a:fld id="{EB397742-6DF1-4FFE-A6F0-81B2B4255D1A}" type="slidenum">
              <a:rPr lang="en-US" altLang="zh-TW"/>
              <a:pPr/>
              <a:t>45</a:t>
            </a:fld>
            <a:endParaRPr lang="en-US" altLang="zh-TW"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31" name="投影片編號版面配置區 5"/>
          <p:cNvSpPr>
            <a:spLocks noGrp="1"/>
          </p:cNvSpPr>
          <p:nvPr>
            <p:ph type="sldNum" sz="quarter" idx="12"/>
          </p:nvPr>
        </p:nvSpPr>
        <p:spPr/>
        <p:txBody>
          <a:bodyPr/>
          <a:lstStyle/>
          <a:p>
            <a:fld id="{F49F97E6-478B-4234-989F-491ACFFE3230}" type="slidenum">
              <a:rPr lang="en-US" altLang="zh-TW"/>
              <a:pPr/>
              <a:t>46</a:t>
            </a:fld>
            <a:endParaRPr lang="en-US" altLang="zh-TW"/>
          </a:p>
        </p:txBody>
      </p:sp>
      <p:sp>
        <p:nvSpPr>
          <p:cNvPr id="1781762" name="Rectangle 2"/>
          <p:cNvSpPr>
            <a:spLocks noGrp="1" noChangeArrowheads="1"/>
          </p:cNvSpPr>
          <p:nvPr>
            <p:ph type="title"/>
          </p:nvPr>
        </p:nvSpPr>
        <p:spPr/>
        <p:txBody>
          <a:bodyPr/>
          <a:lstStyle/>
          <a:p>
            <a:r>
              <a:rPr lang="zh-TW" altLang="en-US"/>
              <a:t>目標回復時間、目標回復時點、最低營運水準 </a:t>
            </a:r>
          </a:p>
        </p:txBody>
      </p:sp>
      <p:grpSp>
        <p:nvGrpSpPr>
          <p:cNvPr id="1781763" name="Group 3"/>
          <p:cNvGrpSpPr>
            <a:grpSpLocks/>
          </p:cNvGrpSpPr>
          <p:nvPr/>
        </p:nvGrpSpPr>
        <p:grpSpPr bwMode="auto">
          <a:xfrm>
            <a:off x="863550" y="1901825"/>
            <a:ext cx="7308850" cy="4264025"/>
            <a:chOff x="622" y="1198"/>
            <a:chExt cx="4604" cy="2686"/>
          </a:xfrm>
        </p:grpSpPr>
        <p:sp>
          <p:nvSpPr>
            <p:cNvPr id="1781764" name="Line 4"/>
            <p:cNvSpPr>
              <a:spLocks noChangeShapeType="1"/>
            </p:cNvSpPr>
            <p:nvPr/>
          </p:nvSpPr>
          <p:spPr bwMode="auto">
            <a:xfrm>
              <a:off x="1639" y="1443"/>
              <a:ext cx="0" cy="2187"/>
            </a:xfrm>
            <a:prstGeom prst="line">
              <a:avLst/>
            </a:prstGeom>
            <a:noFill/>
            <a:ln w="38100">
              <a:solidFill>
                <a:schemeClr val="tx1"/>
              </a:solidFill>
              <a:round/>
              <a:headEnd/>
              <a:tailEnd/>
            </a:ln>
            <a:effectLst/>
          </p:spPr>
          <p:txBody>
            <a:bodyPr/>
            <a:lstStyle/>
            <a:p>
              <a:endParaRPr lang="zh-TW" altLang="en-US"/>
            </a:p>
          </p:txBody>
        </p:sp>
        <p:sp>
          <p:nvSpPr>
            <p:cNvPr id="1781765" name="Line 5"/>
            <p:cNvSpPr>
              <a:spLocks noChangeShapeType="1"/>
            </p:cNvSpPr>
            <p:nvPr/>
          </p:nvSpPr>
          <p:spPr bwMode="auto">
            <a:xfrm>
              <a:off x="1631" y="3622"/>
              <a:ext cx="3250" cy="0"/>
            </a:xfrm>
            <a:prstGeom prst="line">
              <a:avLst/>
            </a:prstGeom>
            <a:noFill/>
            <a:ln w="28575">
              <a:solidFill>
                <a:schemeClr val="tx1"/>
              </a:solidFill>
              <a:round/>
              <a:headEnd/>
              <a:tailEnd/>
            </a:ln>
            <a:effectLst/>
          </p:spPr>
          <p:txBody>
            <a:bodyPr/>
            <a:lstStyle/>
            <a:p>
              <a:endParaRPr lang="zh-TW" altLang="en-US"/>
            </a:p>
          </p:txBody>
        </p:sp>
        <p:sp>
          <p:nvSpPr>
            <p:cNvPr id="1781766" name="Text Box 6"/>
            <p:cNvSpPr txBox="1">
              <a:spLocks noChangeArrowheads="1"/>
            </p:cNvSpPr>
            <p:nvPr/>
          </p:nvSpPr>
          <p:spPr bwMode="auto">
            <a:xfrm>
              <a:off x="1036" y="1198"/>
              <a:ext cx="836" cy="250"/>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2000">
                  <a:latin typeface="標楷體" pitchFamily="65" charset="-120"/>
                  <a:cs typeface="Arial" charset="0"/>
                </a:rPr>
                <a:t>服務</a:t>
              </a:r>
              <a:r>
                <a:rPr lang="en-US" altLang="zh-TW" sz="2000">
                  <a:latin typeface="標楷體" pitchFamily="65" charset="-120"/>
                  <a:cs typeface="Arial" charset="0"/>
                </a:rPr>
                <a:t>/</a:t>
              </a:r>
              <a:r>
                <a:rPr lang="zh-TW" altLang="en-US" sz="2000">
                  <a:latin typeface="標楷體" pitchFamily="65" charset="-120"/>
                  <a:cs typeface="Arial" charset="0"/>
                </a:rPr>
                <a:t>業務</a:t>
              </a:r>
            </a:p>
          </p:txBody>
        </p:sp>
        <p:sp>
          <p:nvSpPr>
            <p:cNvPr id="1781767" name="Text Box 7"/>
            <p:cNvSpPr txBox="1">
              <a:spLocks noChangeArrowheads="1"/>
            </p:cNvSpPr>
            <p:nvPr/>
          </p:nvSpPr>
          <p:spPr bwMode="auto">
            <a:xfrm>
              <a:off x="4562" y="3634"/>
              <a:ext cx="436" cy="250"/>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2000">
                  <a:latin typeface="標楷體" pitchFamily="65" charset="-120"/>
                  <a:cs typeface="Arial" charset="0"/>
                </a:rPr>
                <a:t>時間</a:t>
              </a:r>
            </a:p>
          </p:txBody>
        </p:sp>
        <p:sp>
          <p:nvSpPr>
            <p:cNvPr id="1781768" name="AutoShape 8"/>
            <p:cNvSpPr>
              <a:spLocks noChangeArrowheads="1"/>
            </p:cNvSpPr>
            <p:nvPr/>
          </p:nvSpPr>
          <p:spPr bwMode="auto">
            <a:xfrm>
              <a:off x="2125" y="1549"/>
              <a:ext cx="282" cy="355"/>
            </a:xfrm>
            <a:prstGeom prst="irregularSeal1">
              <a:avLst/>
            </a:prstGeom>
            <a:solidFill>
              <a:srgbClr val="FF3300"/>
            </a:solidFill>
            <a:ln w="9525" algn="ctr">
              <a:noFill/>
              <a:miter lim="800000"/>
              <a:headEnd/>
              <a:tailEnd/>
            </a:ln>
            <a:effectLst/>
          </p:spPr>
          <p:txBody>
            <a:bodyPr wrap="none" anchor="ctr"/>
            <a:lstStyle/>
            <a:p>
              <a:endParaRPr lang="zh-TW" altLang="en-US"/>
            </a:p>
          </p:txBody>
        </p:sp>
        <p:sp>
          <p:nvSpPr>
            <p:cNvPr id="1781769" name="Line 9"/>
            <p:cNvSpPr>
              <a:spLocks noChangeShapeType="1"/>
            </p:cNvSpPr>
            <p:nvPr/>
          </p:nvSpPr>
          <p:spPr bwMode="auto">
            <a:xfrm>
              <a:off x="1639" y="2237"/>
              <a:ext cx="3409" cy="0"/>
            </a:xfrm>
            <a:prstGeom prst="line">
              <a:avLst/>
            </a:prstGeom>
            <a:noFill/>
            <a:ln w="9525">
              <a:solidFill>
                <a:schemeClr val="tx1"/>
              </a:solidFill>
              <a:prstDash val="dashDot"/>
              <a:round/>
              <a:headEnd/>
              <a:tailEnd/>
            </a:ln>
            <a:effectLst/>
          </p:spPr>
          <p:txBody>
            <a:bodyPr/>
            <a:lstStyle/>
            <a:p>
              <a:endParaRPr lang="zh-TW" altLang="en-US"/>
            </a:p>
          </p:txBody>
        </p:sp>
        <p:sp>
          <p:nvSpPr>
            <p:cNvPr id="1781770" name="Line 10"/>
            <p:cNvSpPr>
              <a:spLocks noChangeShapeType="1"/>
            </p:cNvSpPr>
            <p:nvPr/>
          </p:nvSpPr>
          <p:spPr bwMode="auto">
            <a:xfrm>
              <a:off x="1658" y="1713"/>
              <a:ext cx="3410" cy="0"/>
            </a:xfrm>
            <a:prstGeom prst="line">
              <a:avLst/>
            </a:prstGeom>
            <a:noFill/>
            <a:ln w="9525">
              <a:solidFill>
                <a:schemeClr val="tx1"/>
              </a:solidFill>
              <a:prstDash val="dashDot"/>
              <a:round/>
              <a:headEnd/>
              <a:tailEnd/>
            </a:ln>
            <a:effectLst/>
          </p:spPr>
          <p:txBody>
            <a:bodyPr/>
            <a:lstStyle/>
            <a:p>
              <a:endParaRPr lang="zh-TW" altLang="en-US"/>
            </a:p>
          </p:txBody>
        </p:sp>
        <p:sp>
          <p:nvSpPr>
            <p:cNvPr id="1781771" name="Line 11"/>
            <p:cNvSpPr>
              <a:spLocks noChangeShapeType="1"/>
            </p:cNvSpPr>
            <p:nvPr/>
          </p:nvSpPr>
          <p:spPr bwMode="auto">
            <a:xfrm>
              <a:off x="2263" y="1428"/>
              <a:ext cx="0" cy="2172"/>
            </a:xfrm>
            <a:prstGeom prst="line">
              <a:avLst/>
            </a:prstGeom>
            <a:noFill/>
            <a:ln w="9525">
              <a:solidFill>
                <a:schemeClr val="tx1"/>
              </a:solidFill>
              <a:prstDash val="dashDot"/>
              <a:round/>
              <a:headEnd/>
              <a:tailEnd/>
            </a:ln>
            <a:effectLst/>
          </p:spPr>
          <p:txBody>
            <a:bodyPr/>
            <a:lstStyle/>
            <a:p>
              <a:endParaRPr lang="zh-TW" altLang="en-US"/>
            </a:p>
          </p:txBody>
        </p:sp>
        <p:sp>
          <p:nvSpPr>
            <p:cNvPr id="1781772" name="Line 12"/>
            <p:cNvSpPr>
              <a:spLocks noChangeShapeType="1"/>
            </p:cNvSpPr>
            <p:nvPr/>
          </p:nvSpPr>
          <p:spPr bwMode="auto">
            <a:xfrm>
              <a:off x="3420" y="1439"/>
              <a:ext cx="0" cy="2173"/>
            </a:xfrm>
            <a:prstGeom prst="line">
              <a:avLst/>
            </a:prstGeom>
            <a:noFill/>
            <a:ln w="9525">
              <a:solidFill>
                <a:schemeClr val="tx1"/>
              </a:solidFill>
              <a:prstDash val="dashDot"/>
              <a:round/>
              <a:headEnd/>
              <a:tailEnd/>
            </a:ln>
            <a:effectLst/>
          </p:spPr>
          <p:txBody>
            <a:bodyPr/>
            <a:lstStyle/>
            <a:p>
              <a:endParaRPr lang="zh-TW" altLang="en-US"/>
            </a:p>
          </p:txBody>
        </p:sp>
        <p:sp>
          <p:nvSpPr>
            <p:cNvPr id="1781773" name="Line 13"/>
            <p:cNvSpPr>
              <a:spLocks noChangeShapeType="1"/>
            </p:cNvSpPr>
            <p:nvPr/>
          </p:nvSpPr>
          <p:spPr bwMode="auto">
            <a:xfrm>
              <a:off x="4736" y="1435"/>
              <a:ext cx="0" cy="2173"/>
            </a:xfrm>
            <a:prstGeom prst="line">
              <a:avLst/>
            </a:prstGeom>
            <a:noFill/>
            <a:ln w="9525">
              <a:solidFill>
                <a:schemeClr val="tx1"/>
              </a:solidFill>
              <a:prstDash val="dashDot"/>
              <a:round/>
              <a:headEnd/>
              <a:tailEnd/>
            </a:ln>
            <a:effectLst/>
          </p:spPr>
          <p:txBody>
            <a:bodyPr/>
            <a:lstStyle/>
            <a:p>
              <a:endParaRPr lang="zh-TW" altLang="en-US"/>
            </a:p>
          </p:txBody>
        </p:sp>
        <p:sp>
          <p:nvSpPr>
            <p:cNvPr id="1781774" name="Text Box 14"/>
            <p:cNvSpPr txBox="1">
              <a:spLocks noChangeArrowheads="1"/>
            </p:cNvSpPr>
            <p:nvPr/>
          </p:nvSpPr>
          <p:spPr bwMode="auto">
            <a:xfrm>
              <a:off x="1933" y="3164"/>
              <a:ext cx="628" cy="212"/>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latin typeface="標楷體" pitchFamily="65" charset="-120"/>
                  <a:cs typeface="Arial" charset="0"/>
                </a:rPr>
                <a:t>應變處理</a:t>
              </a:r>
            </a:p>
          </p:txBody>
        </p:sp>
        <p:sp>
          <p:nvSpPr>
            <p:cNvPr id="1781775" name="Text Box 15"/>
            <p:cNvSpPr txBox="1">
              <a:spLocks noChangeArrowheads="1"/>
            </p:cNvSpPr>
            <p:nvPr/>
          </p:nvSpPr>
          <p:spPr bwMode="auto">
            <a:xfrm>
              <a:off x="2310" y="1436"/>
              <a:ext cx="372" cy="212"/>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solidFill>
                    <a:srgbClr val="000000"/>
                  </a:solidFill>
                  <a:latin typeface="標楷體" pitchFamily="65" charset="-120"/>
                  <a:cs typeface="Arial" charset="0"/>
                </a:rPr>
                <a:t>中斷</a:t>
              </a:r>
            </a:p>
          </p:txBody>
        </p:sp>
        <p:sp>
          <p:nvSpPr>
            <p:cNvPr id="1781776" name="Rectangle 16"/>
            <p:cNvSpPr>
              <a:spLocks noChangeArrowheads="1"/>
            </p:cNvSpPr>
            <p:nvPr/>
          </p:nvSpPr>
          <p:spPr bwMode="auto">
            <a:xfrm>
              <a:off x="622" y="2108"/>
              <a:ext cx="1020" cy="446"/>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t>最低營運水準</a:t>
              </a:r>
            </a:p>
            <a:p>
              <a:pPr marL="230188" indent="-230188" defTabSz="317500">
                <a:spcBef>
                  <a:spcPct val="35000"/>
                </a:spcBef>
                <a:buClr>
                  <a:srgbClr val="5D7EBA"/>
                </a:buClr>
                <a:buFont typeface="Wingdings" pitchFamily="2" charset="2"/>
                <a:buNone/>
              </a:pPr>
              <a:r>
                <a:rPr lang="en-US" altLang="zh-TW" sz="1600"/>
                <a:t>(minimum level)</a:t>
              </a:r>
              <a:r>
                <a:rPr lang="en-US" altLang="zh-TW"/>
                <a:t> </a:t>
              </a:r>
            </a:p>
          </p:txBody>
        </p:sp>
        <p:sp>
          <p:nvSpPr>
            <p:cNvPr id="1781777" name="Rectangle 17"/>
            <p:cNvSpPr>
              <a:spLocks noChangeArrowheads="1"/>
            </p:cNvSpPr>
            <p:nvPr/>
          </p:nvSpPr>
          <p:spPr bwMode="auto">
            <a:xfrm>
              <a:off x="2405" y="2252"/>
              <a:ext cx="884" cy="212"/>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latin typeface="標楷體" pitchFamily="65" charset="-120"/>
                  <a:cs typeface="Arial" charset="0"/>
                </a:rPr>
                <a:t>目標回復時間</a:t>
              </a:r>
            </a:p>
          </p:txBody>
        </p:sp>
        <p:sp>
          <p:nvSpPr>
            <p:cNvPr id="1781778" name="Rectangle 18"/>
            <p:cNvSpPr>
              <a:spLocks noChangeArrowheads="1"/>
            </p:cNvSpPr>
            <p:nvPr/>
          </p:nvSpPr>
          <p:spPr bwMode="auto">
            <a:xfrm>
              <a:off x="941" y="1580"/>
              <a:ext cx="628" cy="212"/>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solidFill>
                    <a:srgbClr val="000000"/>
                  </a:solidFill>
                  <a:latin typeface="標楷體" pitchFamily="65" charset="-120"/>
                  <a:cs typeface="Arial" charset="0"/>
                </a:rPr>
                <a:t>日常營運</a:t>
              </a:r>
            </a:p>
          </p:txBody>
        </p:sp>
        <p:sp>
          <p:nvSpPr>
            <p:cNvPr id="1781779" name="Freeform 19"/>
            <p:cNvSpPr>
              <a:spLocks/>
            </p:cNvSpPr>
            <p:nvPr/>
          </p:nvSpPr>
          <p:spPr bwMode="auto">
            <a:xfrm>
              <a:off x="1650" y="1724"/>
              <a:ext cx="3163" cy="1824"/>
            </a:xfrm>
            <a:custGeom>
              <a:avLst/>
              <a:gdLst/>
              <a:ahLst/>
              <a:cxnLst>
                <a:cxn ang="0">
                  <a:pos x="0" y="16"/>
                </a:cxn>
                <a:cxn ang="0">
                  <a:pos x="288" y="16"/>
                </a:cxn>
                <a:cxn ang="0">
                  <a:pos x="720" y="112"/>
                </a:cxn>
                <a:cxn ang="0">
                  <a:pos x="1104" y="352"/>
                </a:cxn>
                <a:cxn ang="0">
                  <a:pos x="1488" y="784"/>
                </a:cxn>
                <a:cxn ang="0">
                  <a:pos x="1872" y="1264"/>
                </a:cxn>
                <a:cxn ang="0">
                  <a:pos x="2160" y="1504"/>
                </a:cxn>
                <a:cxn ang="0">
                  <a:pos x="2640" y="1696"/>
                </a:cxn>
                <a:cxn ang="0">
                  <a:pos x="3072" y="1744"/>
                </a:cxn>
              </a:cxnLst>
              <a:rect l="0" t="0" r="r" b="b"/>
              <a:pathLst>
                <a:path w="3072" h="1744">
                  <a:moveTo>
                    <a:pt x="0" y="16"/>
                  </a:moveTo>
                  <a:cubicBezTo>
                    <a:pt x="84" y="8"/>
                    <a:pt x="168" y="0"/>
                    <a:pt x="288" y="16"/>
                  </a:cubicBezTo>
                  <a:cubicBezTo>
                    <a:pt x="408" y="32"/>
                    <a:pt x="584" y="56"/>
                    <a:pt x="720" y="112"/>
                  </a:cubicBezTo>
                  <a:cubicBezTo>
                    <a:pt x="856" y="168"/>
                    <a:pt x="976" y="240"/>
                    <a:pt x="1104" y="352"/>
                  </a:cubicBezTo>
                  <a:cubicBezTo>
                    <a:pt x="1232" y="464"/>
                    <a:pt x="1360" y="632"/>
                    <a:pt x="1488" y="784"/>
                  </a:cubicBezTo>
                  <a:cubicBezTo>
                    <a:pt x="1616" y="936"/>
                    <a:pt x="1760" y="1144"/>
                    <a:pt x="1872" y="1264"/>
                  </a:cubicBezTo>
                  <a:cubicBezTo>
                    <a:pt x="1984" y="1384"/>
                    <a:pt x="2032" y="1432"/>
                    <a:pt x="2160" y="1504"/>
                  </a:cubicBezTo>
                  <a:cubicBezTo>
                    <a:pt x="2288" y="1576"/>
                    <a:pt x="2488" y="1656"/>
                    <a:pt x="2640" y="1696"/>
                  </a:cubicBezTo>
                  <a:cubicBezTo>
                    <a:pt x="2792" y="1736"/>
                    <a:pt x="2932" y="1740"/>
                    <a:pt x="3072" y="1744"/>
                  </a:cubicBezTo>
                </a:path>
              </a:pathLst>
            </a:custGeom>
            <a:noFill/>
            <a:ln w="28575" cap="flat" cmpd="sng">
              <a:solidFill>
                <a:srgbClr val="B21107"/>
              </a:solidFill>
              <a:prstDash val="solid"/>
              <a:round/>
              <a:headEnd/>
              <a:tailEnd/>
            </a:ln>
            <a:effectLst/>
          </p:spPr>
          <p:txBody>
            <a:bodyPr/>
            <a:lstStyle/>
            <a:p>
              <a:endParaRPr lang="zh-TW" altLang="en-US"/>
            </a:p>
          </p:txBody>
        </p:sp>
        <p:sp>
          <p:nvSpPr>
            <p:cNvPr id="1781780" name="Freeform 20"/>
            <p:cNvSpPr>
              <a:spLocks/>
            </p:cNvSpPr>
            <p:nvPr/>
          </p:nvSpPr>
          <p:spPr bwMode="auto">
            <a:xfrm>
              <a:off x="2287" y="2228"/>
              <a:ext cx="2857" cy="1320"/>
            </a:xfrm>
            <a:custGeom>
              <a:avLst/>
              <a:gdLst/>
              <a:ahLst/>
              <a:cxnLst>
                <a:cxn ang="0">
                  <a:pos x="0" y="1320"/>
                </a:cxn>
                <a:cxn ang="0">
                  <a:pos x="240" y="1224"/>
                </a:cxn>
                <a:cxn ang="0">
                  <a:pos x="432" y="1032"/>
                </a:cxn>
                <a:cxn ang="0">
                  <a:pos x="672" y="696"/>
                </a:cxn>
                <a:cxn ang="0">
                  <a:pos x="816" y="408"/>
                </a:cxn>
                <a:cxn ang="0">
                  <a:pos x="1008" y="168"/>
                </a:cxn>
                <a:cxn ang="0">
                  <a:pos x="1248" y="24"/>
                </a:cxn>
                <a:cxn ang="0">
                  <a:pos x="1632" y="24"/>
                </a:cxn>
                <a:cxn ang="0">
                  <a:pos x="2784" y="24"/>
                </a:cxn>
                <a:cxn ang="0">
                  <a:pos x="2928" y="24"/>
                </a:cxn>
              </a:cxnLst>
              <a:rect l="0" t="0" r="r" b="b"/>
              <a:pathLst>
                <a:path w="3000" h="1320">
                  <a:moveTo>
                    <a:pt x="0" y="1320"/>
                  </a:moveTo>
                  <a:cubicBezTo>
                    <a:pt x="84" y="1296"/>
                    <a:pt x="168" y="1272"/>
                    <a:pt x="240" y="1224"/>
                  </a:cubicBezTo>
                  <a:cubicBezTo>
                    <a:pt x="312" y="1176"/>
                    <a:pt x="360" y="1120"/>
                    <a:pt x="432" y="1032"/>
                  </a:cubicBezTo>
                  <a:cubicBezTo>
                    <a:pt x="504" y="944"/>
                    <a:pt x="608" y="800"/>
                    <a:pt x="672" y="696"/>
                  </a:cubicBezTo>
                  <a:cubicBezTo>
                    <a:pt x="736" y="592"/>
                    <a:pt x="760" y="496"/>
                    <a:pt x="816" y="408"/>
                  </a:cubicBezTo>
                  <a:cubicBezTo>
                    <a:pt x="872" y="320"/>
                    <a:pt x="936" y="232"/>
                    <a:pt x="1008" y="168"/>
                  </a:cubicBezTo>
                  <a:cubicBezTo>
                    <a:pt x="1080" y="104"/>
                    <a:pt x="1144" y="48"/>
                    <a:pt x="1248" y="24"/>
                  </a:cubicBezTo>
                  <a:cubicBezTo>
                    <a:pt x="1352" y="0"/>
                    <a:pt x="1376" y="24"/>
                    <a:pt x="1632" y="24"/>
                  </a:cubicBezTo>
                  <a:cubicBezTo>
                    <a:pt x="1888" y="24"/>
                    <a:pt x="2568" y="24"/>
                    <a:pt x="2784" y="24"/>
                  </a:cubicBezTo>
                  <a:cubicBezTo>
                    <a:pt x="3000" y="24"/>
                    <a:pt x="2964" y="24"/>
                    <a:pt x="2928" y="24"/>
                  </a:cubicBezTo>
                </a:path>
              </a:pathLst>
            </a:custGeom>
            <a:noFill/>
            <a:ln w="38100" cap="flat" cmpd="sng">
              <a:solidFill>
                <a:srgbClr val="415299"/>
              </a:solidFill>
              <a:prstDash val="solid"/>
              <a:round/>
              <a:headEnd/>
              <a:tailEnd/>
            </a:ln>
            <a:effectLst/>
          </p:spPr>
          <p:txBody>
            <a:bodyPr/>
            <a:lstStyle/>
            <a:p>
              <a:endParaRPr lang="zh-TW" altLang="en-US"/>
            </a:p>
          </p:txBody>
        </p:sp>
        <p:sp>
          <p:nvSpPr>
            <p:cNvPr id="1781781" name="Freeform 21"/>
            <p:cNvSpPr>
              <a:spLocks/>
            </p:cNvSpPr>
            <p:nvPr/>
          </p:nvSpPr>
          <p:spPr bwMode="auto">
            <a:xfrm>
              <a:off x="2263" y="1724"/>
              <a:ext cx="2833" cy="1840"/>
            </a:xfrm>
            <a:custGeom>
              <a:avLst/>
              <a:gdLst/>
              <a:ahLst/>
              <a:cxnLst>
                <a:cxn ang="0">
                  <a:pos x="0" y="1840"/>
                </a:cxn>
                <a:cxn ang="0">
                  <a:pos x="528" y="1696"/>
                </a:cxn>
                <a:cxn ang="0">
                  <a:pos x="1248" y="1312"/>
                </a:cxn>
                <a:cxn ang="0">
                  <a:pos x="1776" y="928"/>
                </a:cxn>
                <a:cxn ang="0">
                  <a:pos x="2208" y="400"/>
                </a:cxn>
                <a:cxn ang="0">
                  <a:pos x="2496" y="64"/>
                </a:cxn>
                <a:cxn ang="0">
                  <a:pos x="2640" y="16"/>
                </a:cxn>
                <a:cxn ang="0">
                  <a:pos x="2880" y="16"/>
                </a:cxn>
                <a:cxn ang="0">
                  <a:pos x="2976" y="16"/>
                </a:cxn>
              </a:cxnLst>
              <a:rect l="0" t="0" r="r" b="b"/>
              <a:pathLst>
                <a:path w="2976" h="1840">
                  <a:moveTo>
                    <a:pt x="0" y="1840"/>
                  </a:moveTo>
                  <a:cubicBezTo>
                    <a:pt x="160" y="1812"/>
                    <a:pt x="320" y="1784"/>
                    <a:pt x="528" y="1696"/>
                  </a:cubicBezTo>
                  <a:cubicBezTo>
                    <a:pt x="736" y="1608"/>
                    <a:pt x="1040" y="1440"/>
                    <a:pt x="1248" y="1312"/>
                  </a:cubicBezTo>
                  <a:cubicBezTo>
                    <a:pt x="1456" y="1184"/>
                    <a:pt x="1616" y="1080"/>
                    <a:pt x="1776" y="928"/>
                  </a:cubicBezTo>
                  <a:cubicBezTo>
                    <a:pt x="1936" y="776"/>
                    <a:pt x="2088" y="544"/>
                    <a:pt x="2208" y="400"/>
                  </a:cubicBezTo>
                  <a:cubicBezTo>
                    <a:pt x="2328" y="256"/>
                    <a:pt x="2424" y="128"/>
                    <a:pt x="2496" y="64"/>
                  </a:cubicBezTo>
                  <a:cubicBezTo>
                    <a:pt x="2568" y="0"/>
                    <a:pt x="2576" y="24"/>
                    <a:pt x="2640" y="16"/>
                  </a:cubicBezTo>
                  <a:cubicBezTo>
                    <a:pt x="2704" y="8"/>
                    <a:pt x="2824" y="16"/>
                    <a:pt x="2880" y="16"/>
                  </a:cubicBezTo>
                  <a:cubicBezTo>
                    <a:pt x="2936" y="16"/>
                    <a:pt x="2956" y="16"/>
                    <a:pt x="2976" y="16"/>
                  </a:cubicBezTo>
                </a:path>
              </a:pathLst>
            </a:custGeom>
            <a:noFill/>
            <a:ln w="38100" cap="flat" cmpd="sng">
              <a:solidFill>
                <a:schemeClr val="accent2"/>
              </a:solidFill>
              <a:prstDash val="solid"/>
              <a:round/>
              <a:headEnd/>
              <a:tailEnd/>
            </a:ln>
            <a:effectLst/>
          </p:spPr>
          <p:txBody>
            <a:bodyPr/>
            <a:lstStyle/>
            <a:p>
              <a:endParaRPr lang="zh-TW" altLang="en-US"/>
            </a:p>
          </p:txBody>
        </p:sp>
        <p:sp>
          <p:nvSpPr>
            <p:cNvPr id="1781782" name="Line 22"/>
            <p:cNvSpPr>
              <a:spLocks noChangeShapeType="1"/>
            </p:cNvSpPr>
            <p:nvPr/>
          </p:nvSpPr>
          <p:spPr bwMode="auto">
            <a:xfrm>
              <a:off x="2263" y="2252"/>
              <a:ext cx="1133" cy="0"/>
            </a:xfrm>
            <a:prstGeom prst="line">
              <a:avLst/>
            </a:prstGeom>
            <a:noFill/>
            <a:ln w="28575">
              <a:solidFill>
                <a:srgbClr val="F06A00"/>
              </a:solidFill>
              <a:round/>
              <a:headEnd/>
              <a:tailEnd/>
            </a:ln>
            <a:effectLst/>
          </p:spPr>
          <p:txBody>
            <a:bodyPr/>
            <a:lstStyle/>
            <a:p>
              <a:endParaRPr lang="zh-TW" altLang="en-US"/>
            </a:p>
          </p:txBody>
        </p:sp>
        <p:sp>
          <p:nvSpPr>
            <p:cNvPr id="1781783" name="Rectangle 23"/>
            <p:cNvSpPr>
              <a:spLocks noChangeArrowheads="1"/>
            </p:cNvSpPr>
            <p:nvPr/>
          </p:nvSpPr>
          <p:spPr bwMode="auto">
            <a:xfrm>
              <a:off x="3066" y="2012"/>
              <a:ext cx="885" cy="212"/>
            </a:xfrm>
            <a:prstGeom prst="rect">
              <a:avLst/>
            </a:prstGeom>
            <a:noFill/>
            <a:ln w="9525" algn="ctr">
              <a:noFill/>
              <a:miter lim="800000"/>
              <a:headEnd/>
              <a:tailEnd/>
            </a:ln>
            <a:effectLst/>
          </p:spPr>
          <p:txBody>
            <a:bodyPr wrap="none">
              <a:spAutoFit/>
            </a:bodyPr>
            <a:lstStyle/>
            <a:p>
              <a:pPr marL="231775" indent="-230188" defTabSz="317500">
                <a:spcBef>
                  <a:spcPct val="35000"/>
                </a:spcBef>
                <a:buClr>
                  <a:srgbClr val="5D7EBA"/>
                </a:buClr>
                <a:buFont typeface="Wingdings" pitchFamily="2" charset="2"/>
                <a:buNone/>
              </a:pPr>
              <a:r>
                <a:rPr lang="zh-TW" altLang="en-US" sz="1600">
                  <a:latin typeface="標楷體" pitchFamily="65" charset="-120"/>
                  <a:cs typeface="Arial" charset="0"/>
                </a:rPr>
                <a:t>目標回復時點</a:t>
              </a:r>
            </a:p>
          </p:txBody>
        </p:sp>
        <p:sp>
          <p:nvSpPr>
            <p:cNvPr id="1781784" name="Rectangle 24"/>
            <p:cNvSpPr>
              <a:spLocks noChangeArrowheads="1"/>
            </p:cNvSpPr>
            <p:nvPr/>
          </p:nvSpPr>
          <p:spPr bwMode="auto">
            <a:xfrm>
              <a:off x="4340" y="1484"/>
              <a:ext cx="886" cy="212"/>
            </a:xfrm>
            <a:prstGeom prst="rect">
              <a:avLst/>
            </a:prstGeom>
            <a:noFill/>
            <a:ln w="9525" algn="ctr">
              <a:noFill/>
              <a:miter lim="800000"/>
              <a:headEnd/>
              <a:tailEnd/>
            </a:ln>
            <a:effectLst/>
          </p:spPr>
          <p:txBody>
            <a:bodyPr wrap="none">
              <a:spAutoFit/>
            </a:bodyPr>
            <a:lstStyle/>
            <a:p>
              <a:pPr marL="231775" indent="-230188" defTabSz="317500">
                <a:spcBef>
                  <a:spcPct val="35000"/>
                </a:spcBef>
                <a:buClr>
                  <a:srgbClr val="5D7EBA"/>
                </a:buClr>
                <a:buFont typeface="Wingdings" pitchFamily="2" charset="2"/>
                <a:buNone/>
              </a:pPr>
              <a:r>
                <a:rPr lang="zh-TW" altLang="en-US" sz="1600">
                  <a:latin typeface="標楷體" pitchFamily="65" charset="-120"/>
                  <a:cs typeface="Arial" charset="0"/>
                </a:rPr>
                <a:t>目標回復時點</a:t>
              </a:r>
            </a:p>
          </p:txBody>
        </p:sp>
        <p:sp>
          <p:nvSpPr>
            <p:cNvPr id="1781785" name="Rectangle 25"/>
            <p:cNvSpPr>
              <a:spLocks noChangeArrowheads="1"/>
            </p:cNvSpPr>
            <p:nvPr/>
          </p:nvSpPr>
          <p:spPr bwMode="auto">
            <a:xfrm>
              <a:off x="3019" y="1436"/>
              <a:ext cx="883" cy="212"/>
            </a:xfrm>
            <a:prstGeom prst="rect">
              <a:avLst/>
            </a:prstGeom>
            <a:noFill/>
            <a:ln w="9525" algn="ctr">
              <a:noFill/>
              <a:miter lim="800000"/>
              <a:headEnd/>
              <a:tailEnd/>
            </a:ln>
            <a:effectLst/>
          </p:spPr>
          <p:txBody>
            <a:bodyPr wrap="none">
              <a:spAutoFit/>
            </a:bodyPr>
            <a:lstStyle/>
            <a:p>
              <a:pPr marL="230188" indent="-230188" defTabSz="317500">
                <a:spcBef>
                  <a:spcPct val="35000"/>
                </a:spcBef>
                <a:buClr>
                  <a:srgbClr val="5D7EBA"/>
                </a:buClr>
                <a:buFont typeface="Wingdings" pitchFamily="2" charset="2"/>
                <a:buNone/>
              </a:pPr>
              <a:r>
                <a:rPr lang="zh-TW" altLang="en-US" sz="1600">
                  <a:solidFill>
                    <a:srgbClr val="000000"/>
                  </a:solidFill>
                  <a:latin typeface="標楷體" pitchFamily="65" charset="-120"/>
                  <a:cs typeface="Arial" charset="0"/>
                </a:rPr>
                <a:t>目標回復時間</a:t>
              </a:r>
            </a:p>
          </p:txBody>
        </p:sp>
        <p:sp>
          <p:nvSpPr>
            <p:cNvPr id="1781786" name="Line 26"/>
            <p:cNvSpPr>
              <a:spLocks noChangeShapeType="1"/>
            </p:cNvSpPr>
            <p:nvPr/>
          </p:nvSpPr>
          <p:spPr bwMode="auto">
            <a:xfrm>
              <a:off x="2263" y="1724"/>
              <a:ext cx="2503" cy="0"/>
            </a:xfrm>
            <a:prstGeom prst="line">
              <a:avLst/>
            </a:prstGeom>
            <a:noFill/>
            <a:ln w="38100">
              <a:solidFill>
                <a:srgbClr val="F06A00"/>
              </a:solidFill>
              <a:round/>
              <a:headEnd/>
              <a:tailEnd/>
            </a:ln>
            <a:effectLst/>
          </p:spPr>
          <p:txBody>
            <a:bodyPr/>
            <a:lstStyle/>
            <a:p>
              <a:endParaRPr lang="zh-TW" altLang="en-US"/>
            </a:p>
          </p:txBody>
        </p:sp>
        <p:sp>
          <p:nvSpPr>
            <p:cNvPr id="1781787" name="Oval 27"/>
            <p:cNvSpPr>
              <a:spLocks noChangeArrowheads="1"/>
            </p:cNvSpPr>
            <p:nvPr/>
          </p:nvSpPr>
          <p:spPr bwMode="auto">
            <a:xfrm>
              <a:off x="4672" y="1676"/>
              <a:ext cx="141" cy="144"/>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1781788" name="Oval 28"/>
            <p:cNvSpPr>
              <a:spLocks noChangeArrowheads="1"/>
            </p:cNvSpPr>
            <p:nvPr/>
          </p:nvSpPr>
          <p:spPr bwMode="auto">
            <a:xfrm>
              <a:off x="3349" y="2204"/>
              <a:ext cx="142" cy="144"/>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52AA15A3-DC59-4BB4-83DB-DC4522595AE3}" type="slidenum">
              <a:rPr lang="en-US" altLang="zh-TW"/>
              <a:pPr/>
              <a:t>47</a:t>
            </a:fld>
            <a:endParaRPr lang="en-US" altLang="zh-TW"/>
          </a:p>
        </p:txBody>
      </p:sp>
      <p:sp>
        <p:nvSpPr>
          <p:cNvPr id="1658882" name="Rectangle 2"/>
          <p:cNvSpPr>
            <a:spLocks noGrp="1" noChangeArrowheads="1"/>
          </p:cNvSpPr>
          <p:nvPr>
            <p:ph type="title"/>
          </p:nvPr>
        </p:nvSpPr>
        <p:spPr/>
        <p:txBody>
          <a:bodyPr/>
          <a:lstStyle/>
          <a:p>
            <a:r>
              <a:rPr lang="zh-TW" altLang="en-US"/>
              <a:t>營運持續策略</a:t>
            </a:r>
          </a:p>
        </p:txBody>
      </p:sp>
      <p:sp>
        <p:nvSpPr>
          <p:cNvPr id="1658883" name="Rectangle 3"/>
          <p:cNvSpPr>
            <a:spLocks noGrp="1" noChangeArrowheads="1"/>
          </p:cNvSpPr>
          <p:nvPr>
            <p:ph type="body" idx="1"/>
          </p:nvPr>
        </p:nvSpPr>
        <p:spPr>
          <a:xfrm>
            <a:off x="827088" y="1620838"/>
            <a:ext cx="7550150" cy="4903787"/>
          </a:xfrm>
        </p:spPr>
        <p:txBody>
          <a:bodyPr/>
          <a:lstStyle/>
          <a:p>
            <a:r>
              <a:rPr lang="zh-TW" altLang="en-US" sz="2400"/>
              <a:t>找出並模擬各項可選擇的策略，以便關鍵的營運中斷時，組織能夠在合理的復原時程內，將業務復原至可接受的持續性營運水準</a:t>
            </a:r>
          </a:p>
          <a:p>
            <a:r>
              <a:rPr lang="zh-TW" altLang="en-US" sz="2400"/>
              <a:t>確定針對如持續營運所需的人員、設施、技術、資訊、供應品及股東等組織資源的持續性策略。同時，在此一階段能夠熟悉當地的緊急服務、並了解全球 </a:t>
            </a:r>
            <a:r>
              <a:rPr lang="en-US" altLang="zh-TW" sz="2400"/>
              <a:t>BCM </a:t>
            </a:r>
            <a:r>
              <a:rPr lang="zh-TW" altLang="en-US" sz="2400"/>
              <a:t>最佳實踐，將有助於組織針對不同事件選擇最合適的策略</a:t>
            </a:r>
          </a:p>
          <a:p>
            <a:endParaRPr lang="zh-TW" altLang="en-US" sz="2400"/>
          </a:p>
          <a:p>
            <a:endParaRPr lang="en-US" altLang="zh-TW" sz="24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ABD6B02F-8190-49F1-A34E-561ADF8B3217}" type="slidenum">
              <a:rPr lang="en-US" altLang="zh-TW"/>
              <a:pPr/>
              <a:t>48</a:t>
            </a:fld>
            <a:endParaRPr lang="en-US" altLang="zh-TW"/>
          </a:p>
        </p:txBody>
      </p:sp>
      <p:sp>
        <p:nvSpPr>
          <p:cNvPr id="1659906" name="Rectangle 2"/>
          <p:cNvSpPr>
            <a:spLocks noGrp="1" noChangeArrowheads="1"/>
          </p:cNvSpPr>
          <p:nvPr>
            <p:ph type="title"/>
          </p:nvPr>
        </p:nvSpPr>
        <p:spPr/>
        <p:txBody>
          <a:bodyPr/>
          <a:lstStyle/>
          <a:p>
            <a:r>
              <a:rPr lang="zh-TW" altLang="en-US"/>
              <a:t>選擇策略時應考量的因素</a:t>
            </a:r>
          </a:p>
        </p:txBody>
      </p:sp>
      <p:sp>
        <p:nvSpPr>
          <p:cNvPr id="1659907" name="Rectangle 3"/>
          <p:cNvSpPr>
            <a:spLocks noGrp="1" noChangeArrowheads="1"/>
          </p:cNvSpPr>
          <p:nvPr>
            <p:ph type="body" idx="1"/>
          </p:nvPr>
        </p:nvSpPr>
        <p:spPr>
          <a:xfrm>
            <a:off x="457200" y="1628775"/>
            <a:ext cx="8229600" cy="4411663"/>
          </a:xfrm>
        </p:spPr>
        <p:txBody>
          <a:bodyPr/>
          <a:lstStyle/>
          <a:p>
            <a:r>
              <a:rPr lang="zh-TW" altLang="en-US" sz="3200"/>
              <a:t>策略發展前之準備</a:t>
            </a:r>
          </a:p>
          <a:p>
            <a:pPr lvl="1"/>
            <a:r>
              <a:rPr lang="zh-TW" altLang="en-US" sz="2800"/>
              <a:t>時間</a:t>
            </a:r>
          </a:p>
          <a:p>
            <a:pPr lvl="2"/>
            <a:r>
              <a:rPr lang="zh-TW" altLang="en-US" sz="2400"/>
              <a:t>正常操作所需時間、緊急狀況下所需時間與災害發生後所需復原時間等</a:t>
            </a:r>
          </a:p>
          <a:p>
            <a:pPr lvl="1"/>
            <a:r>
              <a:rPr lang="zh-TW" altLang="en-US" sz="2800"/>
              <a:t>關鍵營運功能</a:t>
            </a:r>
          </a:p>
          <a:p>
            <a:pPr lvl="2"/>
            <a:r>
              <a:rPr lang="zh-TW" altLang="en-US" sz="2400"/>
              <a:t>核心營運功能為何？主要業務功能為何？次要業務功能為何？</a:t>
            </a:r>
          </a:p>
          <a:p>
            <a:pPr lvl="1"/>
            <a:r>
              <a:rPr lang="zh-TW" altLang="en-US" sz="2800"/>
              <a:t>關鍵營運功能所需之運作資源等</a:t>
            </a:r>
          </a:p>
          <a:p>
            <a:endParaRPr lang="en-US" altLang="zh-TW" sz="320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B95E3B3D-1B63-499A-B185-BB57CA8F83D2}" type="slidenum">
              <a:rPr lang="en-US" altLang="zh-TW"/>
              <a:pPr/>
              <a:t>49</a:t>
            </a:fld>
            <a:endParaRPr lang="en-US" altLang="zh-TW"/>
          </a:p>
        </p:txBody>
      </p:sp>
      <p:sp>
        <p:nvSpPr>
          <p:cNvPr id="1660930" name="Rectangle 2"/>
          <p:cNvSpPr>
            <a:spLocks noGrp="1" noChangeArrowheads="1"/>
          </p:cNvSpPr>
          <p:nvPr>
            <p:ph type="title"/>
          </p:nvPr>
        </p:nvSpPr>
        <p:spPr/>
        <p:txBody>
          <a:bodyPr/>
          <a:lstStyle/>
          <a:p>
            <a:r>
              <a:rPr lang="zh-TW" altLang="en-US">
                <a:latin typeface="標楷體" pitchFamily="65" charset="-120"/>
              </a:rPr>
              <a:t>一般常見之策略 </a:t>
            </a:r>
          </a:p>
        </p:txBody>
      </p:sp>
      <p:sp>
        <p:nvSpPr>
          <p:cNvPr id="1660931" name="Rectangle 3"/>
          <p:cNvSpPr>
            <a:spLocks noGrp="1" noChangeArrowheads="1"/>
          </p:cNvSpPr>
          <p:nvPr>
            <p:ph type="body" idx="1"/>
          </p:nvPr>
        </p:nvSpPr>
        <p:spPr/>
        <p:txBody>
          <a:bodyPr/>
          <a:lstStyle/>
          <a:p>
            <a:r>
              <a:rPr lang="zh-TW" altLang="en-US">
                <a:latin typeface="標楷體" pitchFamily="65" charset="-120"/>
              </a:rPr>
              <a:t>替換性場所</a:t>
            </a:r>
          </a:p>
          <a:p>
            <a:r>
              <a:rPr lang="zh-TW" altLang="en-US">
                <a:latin typeface="標楷體" pitchFamily="65" charset="-120"/>
              </a:rPr>
              <a:t>基礎設施備援</a:t>
            </a:r>
          </a:p>
          <a:p>
            <a:r>
              <a:rPr lang="zh-TW" altLang="en-US">
                <a:latin typeface="標楷體" pitchFamily="65" charset="-120"/>
              </a:rPr>
              <a:t>關鍵設備備援</a:t>
            </a:r>
          </a:p>
          <a:p>
            <a:r>
              <a:rPr lang="zh-TW" altLang="en-US">
                <a:latin typeface="標楷體" pitchFamily="65" charset="-120"/>
              </a:rPr>
              <a:t>全載備援</a:t>
            </a:r>
          </a:p>
          <a:p>
            <a:r>
              <a:rPr lang="zh-TW" altLang="en-US">
                <a:latin typeface="標楷體" pitchFamily="65" charset="-120"/>
              </a:rPr>
              <a:t>異地備份、備援</a:t>
            </a:r>
          </a:p>
          <a:p>
            <a:r>
              <a:rPr lang="zh-TW" altLang="en-US">
                <a:latin typeface="標楷體" pitchFamily="65" charset="-120"/>
              </a:rPr>
              <a:t>購入或委外</a:t>
            </a:r>
          </a:p>
          <a:p>
            <a:r>
              <a:rPr lang="zh-TW" altLang="en-US">
                <a:latin typeface="標楷體" pitchFamily="65" charset="-120"/>
              </a:rPr>
              <a:t>什麼都不做</a:t>
            </a:r>
            <a:r>
              <a:rPr lang="en-US" altLang="zh-TW">
                <a:latin typeface="標楷體" pitchFamily="65" charset="-120"/>
              </a:rPr>
              <a:t>…</a:t>
            </a:r>
            <a:r>
              <a:rPr lang="zh-TW" altLang="en-US">
                <a:latin typeface="標楷體" pitchFamily="65" charset="-120"/>
              </a:rPr>
              <a:t>等。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3969336C-0A56-4EAB-8F17-B106EA238D97}" type="slidenum">
              <a:rPr lang="en-US" altLang="zh-TW"/>
              <a:pPr/>
              <a:t>5</a:t>
            </a:fld>
            <a:endParaRPr lang="en-US" altLang="zh-TW"/>
          </a:p>
        </p:txBody>
      </p:sp>
      <p:sp>
        <p:nvSpPr>
          <p:cNvPr id="1774595" name="Rectangle 3"/>
          <p:cNvSpPr>
            <a:spLocks noGrp="1" noChangeArrowheads="1"/>
          </p:cNvSpPr>
          <p:nvPr>
            <p:ph type="title"/>
          </p:nvPr>
        </p:nvSpPr>
        <p:spPr/>
        <p:txBody>
          <a:bodyPr/>
          <a:lstStyle/>
          <a:p>
            <a:r>
              <a:rPr lang="en-US" altLang="zh-TW"/>
              <a:t>1993 </a:t>
            </a:r>
            <a:r>
              <a:rPr lang="zh-TW" altLang="en-US"/>
              <a:t>年日本知名半導體原料供應商</a:t>
            </a:r>
            <a:r>
              <a:rPr lang="en-US" altLang="zh-TW"/>
              <a:t>-</a:t>
            </a:r>
            <a:r>
              <a:rPr lang="zh-TW" altLang="en-US"/>
              <a:t>住友化工工廠發生爆炸 </a:t>
            </a:r>
          </a:p>
        </p:txBody>
      </p:sp>
      <p:sp>
        <p:nvSpPr>
          <p:cNvPr id="1774596" name="Rectangle 4"/>
          <p:cNvSpPr>
            <a:spLocks noGrp="1" noChangeArrowheads="1"/>
          </p:cNvSpPr>
          <p:nvPr>
            <p:ph type="body" idx="1"/>
          </p:nvPr>
        </p:nvSpPr>
        <p:spPr>
          <a:xfrm>
            <a:off x="4643438" y="1773238"/>
            <a:ext cx="4105275" cy="4392612"/>
          </a:xfrm>
          <a:solidFill>
            <a:srgbClr val="EAEAEA">
              <a:alpha val="50000"/>
            </a:srgbClr>
          </a:solidFill>
        </p:spPr>
        <p:txBody>
          <a:bodyPr/>
          <a:lstStyle/>
          <a:p>
            <a:r>
              <a:rPr lang="zh-TW" altLang="en-US"/>
              <a:t>嚴重威脅全球半導體供貨 </a:t>
            </a:r>
            <a:endParaRPr lang="zh-TW" altLang="en-US">
              <a:solidFill>
                <a:srgbClr val="B21107"/>
              </a:solidFill>
              <a:latin typeface="標楷體" pitchFamily="65" charset="-120"/>
            </a:endParaRPr>
          </a:p>
          <a:p>
            <a:r>
              <a:rPr lang="zh-TW" altLang="en-US" sz="3900" i="1">
                <a:solidFill>
                  <a:srgbClr val="B21107"/>
                </a:solidFill>
                <a:latin typeface="標楷體" pitchFamily="65" charset="-120"/>
              </a:rPr>
              <a:t>營運持續是必要的</a:t>
            </a:r>
            <a:r>
              <a:rPr lang="en-US" altLang="zh-TW" sz="3900" i="1">
                <a:solidFill>
                  <a:srgbClr val="B21107"/>
                </a:solidFill>
                <a:latin typeface="標楷體" pitchFamily="65" charset="-120"/>
              </a:rPr>
              <a:t>!!!</a:t>
            </a:r>
          </a:p>
        </p:txBody>
      </p:sp>
      <p:pic>
        <p:nvPicPr>
          <p:cNvPr id="1774597" name="Picture 5" descr="images"/>
          <p:cNvPicPr>
            <a:picLocks noChangeAspect="1" noChangeArrowheads="1"/>
          </p:cNvPicPr>
          <p:nvPr/>
        </p:nvPicPr>
        <p:blipFill>
          <a:blip r:embed="rId3" cstate="print"/>
          <a:srcRect/>
          <a:stretch>
            <a:fillRect/>
          </a:stretch>
        </p:blipFill>
        <p:spPr bwMode="auto">
          <a:xfrm>
            <a:off x="457200" y="1773238"/>
            <a:ext cx="3743325" cy="3951287"/>
          </a:xfrm>
          <a:prstGeom prst="rect">
            <a:avLst/>
          </a:prstGeom>
          <a:noFill/>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7" name="投影片編號版面配置區 5"/>
          <p:cNvSpPr>
            <a:spLocks noGrp="1"/>
          </p:cNvSpPr>
          <p:nvPr>
            <p:ph type="sldNum" sz="quarter" idx="12"/>
          </p:nvPr>
        </p:nvSpPr>
        <p:spPr/>
        <p:txBody>
          <a:bodyPr/>
          <a:lstStyle/>
          <a:p>
            <a:fld id="{99283DD5-4B40-4EB4-B1AC-3EED85AAD217}" type="slidenum">
              <a:rPr lang="en-US" altLang="zh-TW"/>
              <a:pPr/>
              <a:t>50</a:t>
            </a:fld>
            <a:endParaRPr lang="en-US" altLang="zh-TW"/>
          </a:p>
        </p:txBody>
      </p:sp>
      <p:sp>
        <p:nvSpPr>
          <p:cNvPr id="1662978" name="Rectangle 2"/>
          <p:cNvSpPr>
            <a:spLocks noGrp="1" noChangeArrowheads="1"/>
          </p:cNvSpPr>
          <p:nvPr>
            <p:ph type="title"/>
          </p:nvPr>
        </p:nvSpPr>
        <p:spPr>
          <a:xfrm>
            <a:off x="457200" y="122238"/>
            <a:ext cx="7499350" cy="1295400"/>
          </a:xfrm>
        </p:spPr>
        <p:txBody>
          <a:bodyPr/>
          <a:lstStyle/>
          <a:p>
            <a:r>
              <a:rPr lang="zh-TW" altLang="en-US"/>
              <a:t>替換性場所 </a:t>
            </a:r>
            <a:r>
              <a:rPr lang="en-US" altLang="zh-TW"/>
              <a:t>(Alternate Site) </a:t>
            </a:r>
          </a:p>
        </p:txBody>
      </p:sp>
      <p:sp>
        <p:nvSpPr>
          <p:cNvPr id="1662979" name="Rectangle 3"/>
          <p:cNvSpPr>
            <a:spLocks noGrp="1" noChangeArrowheads="1"/>
          </p:cNvSpPr>
          <p:nvPr>
            <p:ph type="body" idx="1"/>
          </p:nvPr>
        </p:nvSpPr>
        <p:spPr/>
        <p:txBody>
          <a:bodyPr/>
          <a:lstStyle/>
          <a:p>
            <a:endParaRPr lang="en-US" altLang="zh-TW">
              <a:ea typeface="新細明體" pitchFamily="18" charset="-120"/>
            </a:endParaRPr>
          </a:p>
          <a:p>
            <a:endParaRPr lang="en-US" altLang="zh-TW">
              <a:ea typeface="新細明體" pitchFamily="18" charset="-120"/>
            </a:endParaRPr>
          </a:p>
        </p:txBody>
      </p:sp>
      <p:sp>
        <p:nvSpPr>
          <p:cNvPr id="1662980" name="Rectangle 4"/>
          <p:cNvSpPr>
            <a:spLocks noChangeArrowheads="1"/>
          </p:cNvSpPr>
          <p:nvPr/>
        </p:nvSpPr>
        <p:spPr bwMode="auto">
          <a:xfrm>
            <a:off x="684213" y="1628775"/>
            <a:ext cx="7694612" cy="4470400"/>
          </a:xfrm>
          <a:prstGeom prst="rect">
            <a:avLst/>
          </a:prstGeom>
          <a:noFill/>
          <a:ln w="9525" algn="ctr">
            <a:noFill/>
            <a:miter lim="800000"/>
            <a:headEnd/>
            <a:tailEnd/>
          </a:ln>
          <a:effectLst/>
        </p:spPr>
        <p:txBody>
          <a:bodyPr/>
          <a:lstStyle/>
          <a:p>
            <a:pPr marL="358775" indent="-358775" eaLnBrk="1" hangingPunct="1">
              <a:lnSpc>
                <a:spcPct val="80000"/>
              </a:lnSpc>
              <a:spcBef>
                <a:spcPct val="20000"/>
              </a:spcBef>
              <a:buClr>
                <a:schemeClr val="tx2"/>
              </a:buClr>
              <a:buSzPct val="70000"/>
              <a:buFont typeface="Wingdings" pitchFamily="2" charset="2"/>
              <a:buChar char="l"/>
            </a:pPr>
            <a:r>
              <a:rPr kumimoji="1" lang="zh-TW" altLang="en-US" sz="2400"/>
              <a:t>熱備援場所</a:t>
            </a:r>
            <a:r>
              <a:rPr kumimoji="1" lang="en-US" altLang="zh-TW" sz="2400"/>
              <a:t>(Hot Site)</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擁有客戶所需</a:t>
            </a:r>
            <a:r>
              <a:rPr kumimoji="1" lang="zh-TW" altLang="en-US" sz="2400" b="1">
                <a:solidFill>
                  <a:schemeClr val="tx2"/>
                </a:solidFill>
              </a:rPr>
              <a:t>完整、設定好</a:t>
            </a:r>
            <a:r>
              <a:rPr kumimoji="1" lang="zh-TW" altLang="en-US" sz="2400">
                <a:solidFill>
                  <a:schemeClr val="tx2"/>
                </a:solidFill>
              </a:rPr>
              <a:t>的硬體、軟體和各項必要的工作環境</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費用最高</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可事先做相容性測試</a:t>
            </a: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2400"/>
              <a:t>暖備援場所</a:t>
            </a:r>
            <a:r>
              <a:rPr kumimoji="1" lang="en-US" altLang="zh-TW" sz="2400"/>
              <a:t>(Warm Site)</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具備電源、空調、通信和高架地板等基礎設施，以及某</a:t>
            </a:r>
            <a:r>
              <a:rPr kumimoji="1" lang="zh-TW" altLang="en-US" sz="2400" b="1">
                <a:solidFill>
                  <a:schemeClr val="tx2"/>
                </a:solidFill>
              </a:rPr>
              <a:t>部份的</a:t>
            </a:r>
            <a:r>
              <a:rPr kumimoji="1" lang="zh-TW" altLang="en-US" sz="2400">
                <a:solidFill>
                  <a:schemeClr val="tx2"/>
                </a:solidFill>
              </a:rPr>
              <a:t>執行環境</a:t>
            </a:r>
            <a:r>
              <a:rPr kumimoji="1" lang="en-US" altLang="zh-TW" sz="2400">
                <a:solidFill>
                  <a:schemeClr val="tx2"/>
                </a:solidFill>
              </a:rPr>
              <a:t>(</a:t>
            </a:r>
            <a:r>
              <a:rPr kumimoji="1" lang="zh-TW" altLang="en-US" sz="2400">
                <a:solidFill>
                  <a:schemeClr val="tx2"/>
                </a:solidFill>
              </a:rPr>
              <a:t>某些硬體、週邊裝置</a:t>
            </a:r>
            <a:r>
              <a:rPr kumimoji="1" lang="en-US" altLang="zh-TW" sz="2400">
                <a:solidFill>
                  <a:schemeClr val="tx2"/>
                </a:solidFill>
              </a:rPr>
              <a:t>)</a:t>
            </a:r>
            <a:r>
              <a:rPr kumimoji="1" lang="zh-TW" altLang="en-US" sz="2400">
                <a:solidFill>
                  <a:schemeClr val="tx2"/>
                </a:solidFill>
              </a:rPr>
              <a:t>，但沒有完整的設備或軟體安裝</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不能事先做相容性測試</a:t>
            </a:r>
          </a:p>
          <a:p>
            <a:pPr marL="358775" indent="-358775" eaLnBrk="1" hangingPunct="1">
              <a:lnSpc>
                <a:spcPct val="80000"/>
              </a:lnSpc>
              <a:spcBef>
                <a:spcPct val="20000"/>
              </a:spcBef>
              <a:buClr>
                <a:schemeClr val="tx2"/>
              </a:buClr>
              <a:buSzPct val="70000"/>
              <a:buFont typeface="Wingdings" pitchFamily="2" charset="2"/>
              <a:buChar char="l"/>
            </a:pPr>
            <a:r>
              <a:rPr kumimoji="1" lang="zh-TW" altLang="en-US" sz="2400"/>
              <a:t>冷備援場所</a:t>
            </a:r>
            <a:r>
              <a:rPr kumimoji="1" lang="en-US" altLang="zh-TW" sz="2400"/>
              <a:t>(Cold Site)</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只提供緊急事件下可以繼續運作的建築空間，擁有電源、空調等</a:t>
            </a:r>
            <a:r>
              <a:rPr kumimoji="1" lang="zh-TW" altLang="en-US" sz="2400" b="1">
                <a:solidFill>
                  <a:schemeClr val="tx2"/>
                </a:solidFill>
              </a:rPr>
              <a:t>基礎建設</a:t>
            </a:r>
            <a:r>
              <a:rPr kumimoji="1" lang="zh-TW" altLang="en-US" sz="2400">
                <a:solidFill>
                  <a:schemeClr val="tx2"/>
                </a:solidFill>
              </a:rPr>
              <a:t>，但沒有任何電腦硬體</a:t>
            </a:r>
          </a:p>
          <a:p>
            <a:pPr marL="885825" lvl="1" indent="-347663" eaLnBrk="1" hangingPunct="1">
              <a:lnSpc>
                <a:spcPct val="80000"/>
              </a:lnSpc>
              <a:spcBef>
                <a:spcPct val="20000"/>
              </a:spcBef>
              <a:buClr>
                <a:schemeClr val="accent2"/>
              </a:buClr>
              <a:buSzPct val="70000"/>
              <a:buFont typeface="Wingdings" pitchFamily="2" charset="2"/>
              <a:buChar char="u"/>
            </a:pPr>
            <a:r>
              <a:rPr kumimoji="1" lang="zh-TW" altLang="en-US" sz="2400">
                <a:solidFill>
                  <a:schemeClr val="tx2"/>
                </a:solidFill>
              </a:rPr>
              <a:t>不能事先做相容性測試</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8" name="投影片編號版面配置區 5"/>
          <p:cNvSpPr>
            <a:spLocks noGrp="1"/>
          </p:cNvSpPr>
          <p:nvPr>
            <p:ph type="sldNum" sz="quarter" idx="12"/>
          </p:nvPr>
        </p:nvSpPr>
        <p:spPr/>
        <p:txBody>
          <a:bodyPr/>
          <a:lstStyle/>
          <a:p>
            <a:fld id="{D329AE27-6892-4526-AA0F-55365FD71500}" type="slidenum">
              <a:rPr lang="en-US" altLang="zh-TW"/>
              <a:pPr/>
              <a:t>51</a:t>
            </a:fld>
            <a:endParaRPr lang="en-US" altLang="zh-TW"/>
          </a:p>
        </p:txBody>
      </p:sp>
      <p:sp>
        <p:nvSpPr>
          <p:cNvPr id="1699842" name="Rectangle 2"/>
          <p:cNvSpPr>
            <a:spLocks noGrp="1" noChangeArrowheads="1"/>
          </p:cNvSpPr>
          <p:nvPr>
            <p:ph type="title"/>
          </p:nvPr>
        </p:nvSpPr>
        <p:spPr/>
        <p:txBody>
          <a:bodyPr/>
          <a:lstStyle/>
          <a:p>
            <a:r>
              <a:rPr lang="zh-TW" altLang="en-US"/>
              <a:t>冷備援與熱備援場所的差異</a:t>
            </a:r>
          </a:p>
        </p:txBody>
      </p:sp>
      <p:sp>
        <p:nvSpPr>
          <p:cNvPr id="1699843" name="Rectangle 3"/>
          <p:cNvSpPr>
            <a:spLocks noGrp="1" noChangeArrowheads="1"/>
          </p:cNvSpPr>
          <p:nvPr>
            <p:ph type="body" idx="1"/>
          </p:nvPr>
        </p:nvSpPr>
        <p:spPr/>
        <p:txBody>
          <a:bodyPr/>
          <a:lstStyle/>
          <a:p>
            <a:endParaRPr lang="en-US" altLang="zh-TW">
              <a:ea typeface="新細明體" pitchFamily="18" charset="-120"/>
            </a:endParaRPr>
          </a:p>
          <a:p>
            <a:endParaRPr lang="en-US" altLang="zh-TW">
              <a:ea typeface="新細明體" pitchFamily="18" charset="-120"/>
            </a:endParaRPr>
          </a:p>
        </p:txBody>
      </p:sp>
      <p:pic>
        <p:nvPicPr>
          <p:cNvPr id="1699844" name="Picture 4" descr="2"/>
          <p:cNvPicPr>
            <a:picLocks noChangeAspect="1" noChangeArrowheads="1"/>
          </p:cNvPicPr>
          <p:nvPr/>
        </p:nvPicPr>
        <p:blipFill>
          <a:blip r:embed="rId3" cstate="print"/>
          <a:srcRect/>
          <a:stretch>
            <a:fillRect/>
          </a:stretch>
        </p:blipFill>
        <p:spPr bwMode="auto">
          <a:xfrm>
            <a:off x="900113" y="2243138"/>
            <a:ext cx="7456487" cy="2481262"/>
          </a:xfrm>
          <a:prstGeom prst="rect">
            <a:avLst/>
          </a:prstGeom>
          <a:noFill/>
        </p:spPr>
      </p:pic>
      <p:sp>
        <p:nvSpPr>
          <p:cNvPr id="1699845" name="Rectangle 5"/>
          <p:cNvSpPr>
            <a:spLocks noChangeArrowheads="1"/>
          </p:cNvSpPr>
          <p:nvPr/>
        </p:nvSpPr>
        <p:spPr bwMode="auto">
          <a:xfrm>
            <a:off x="4114800" y="5045075"/>
            <a:ext cx="4572000" cy="641350"/>
          </a:xfrm>
          <a:prstGeom prst="rect">
            <a:avLst/>
          </a:prstGeom>
          <a:noFill/>
          <a:ln w="9525">
            <a:noFill/>
            <a:miter lim="800000"/>
            <a:headEnd/>
            <a:tailEnd/>
          </a:ln>
          <a:effectLst/>
        </p:spPr>
        <p:txBody>
          <a:bodyPr>
            <a:spAutoFit/>
          </a:bodyPr>
          <a:lstStyle/>
          <a:p>
            <a:pPr eaLnBrk="1" hangingPunct="1"/>
            <a:r>
              <a:rPr lang="en-US" altLang="zh-TW">
                <a:latin typeface="Univers 45 Light" pitchFamily="2" charset="0"/>
                <a:ea typeface="新細明體" pitchFamily="18" charset="-120"/>
                <a:cs typeface="Arial" charset="0"/>
              </a:rPr>
              <a:t>NIST 800-34 Contingency Planning</a:t>
            </a:r>
          </a:p>
          <a:p>
            <a:pPr eaLnBrk="1" hangingPunct="1"/>
            <a:r>
              <a:rPr lang="en-US" altLang="zh-TW">
                <a:latin typeface="Univers 45 Light" pitchFamily="2" charset="0"/>
                <a:ea typeface="新細明體" pitchFamily="18" charset="-120"/>
                <a:cs typeface="Arial" charset="0"/>
              </a:rPr>
              <a:t>Guide for Information Technology Systems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C23D750E-CEA2-4BCB-BA55-533622421C22}" type="slidenum">
              <a:rPr lang="en-US" altLang="zh-TW"/>
              <a:pPr/>
              <a:t>52</a:t>
            </a:fld>
            <a:endParaRPr lang="en-US" altLang="zh-TW"/>
          </a:p>
        </p:txBody>
      </p:sp>
      <p:sp>
        <p:nvSpPr>
          <p:cNvPr id="1698818" name="Rectangle 2"/>
          <p:cNvSpPr>
            <a:spLocks noGrp="1" noChangeArrowheads="1"/>
          </p:cNvSpPr>
          <p:nvPr>
            <p:ph type="title"/>
          </p:nvPr>
        </p:nvSpPr>
        <p:spPr/>
        <p:txBody>
          <a:bodyPr/>
          <a:lstStyle/>
          <a:p>
            <a:r>
              <a:rPr lang="zh-TW" altLang="en-US"/>
              <a:t>備份方法</a:t>
            </a:r>
          </a:p>
        </p:txBody>
      </p:sp>
      <p:sp>
        <p:nvSpPr>
          <p:cNvPr id="1698819" name="Rectangle 3"/>
          <p:cNvSpPr>
            <a:spLocks noGrp="1" noChangeArrowheads="1"/>
          </p:cNvSpPr>
          <p:nvPr>
            <p:ph type="body" idx="1"/>
          </p:nvPr>
        </p:nvSpPr>
        <p:spPr/>
        <p:txBody>
          <a:bodyPr/>
          <a:lstStyle/>
          <a:p>
            <a:r>
              <a:rPr lang="zh-TW" altLang="en-US"/>
              <a:t>備份頻率</a:t>
            </a:r>
          </a:p>
          <a:p>
            <a:r>
              <a:rPr lang="zh-TW" altLang="en-US"/>
              <a:t>儲存地點、位置</a:t>
            </a:r>
          </a:p>
          <a:p>
            <a:r>
              <a:rPr lang="zh-TW" altLang="en-US"/>
              <a:t>檔案命名慣例</a:t>
            </a:r>
          </a:p>
          <a:p>
            <a:r>
              <a:rPr lang="zh-TW" altLang="en-US"/>
              <a:t>媒體使用循環頻率</a:t>
            </a:r>
          </a:p>
          <a:p>
            <a:r>
              <a:rPr lang="zh-TW" altLang="en-US"/>
              <a:t>運送方法</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A86813A8-2C26-4465-BB4E-1A1B9B3C2C72}" type="slidenum">
              <a:rPr lang="en-US" altLang="zh-TW"/>
              <a:pPr/>
              <a:t>53</a:t>
            </a:fld>
            <a:endParaRPr lang="en-US" altLang="zh-TW"/>
          </a:p>
        </p:txBody>
      </p:sp>
      <p:sp>
        <p:nvSpPr>
          <p:cNvPr id="1661954" name="Rectangle 2"/>
          <p:cNvSpPr>
            <a:spLocks noGrp="1" noChangeArrowheads="1"/>
          </p:cNvSpPr>
          <p:nvPr>
            <p:ph type="title"/>
          </p:nvPr>
        </p:nvSpPr>
        <p:spPr/>
        <p:txBody>
          <a:bodyPr/>
          <a:lstStyle/>
          <a:p>
            <a:r>
              <a:rPr lang="zh-TW" altLang="en-US"/>
              <a:t>異地備份考量</a:t>
            </a:r>
          </a:p>
        </p:txBody>
      </p:sp>
      <p:sp>
        <p:nvSpPr>
          <p:cNvPr id="1661955" name="Rectangle 3"/>
          <p:cNvSpPr>
            <a:spLocks noGrp="1" noChangeArrowheads="1"/>
          </p:cNvSpPr>
          <p:nvPr>
            <p:ph type="body" idx="1"/>
          </p:nvPr>
        </p:nvSpPr>
        <p:spPr/>
        <p:txBody>
          <a:bodyPr/>
          <a:lstStyle/>
          <a:p>
            <a:r>
              <a:rPr lang="zh-TW" altLang="en-US"/>
              <a:t>地理位置</a:t>
            </a:r>
          </a:p>
          <a:p>
            <a:r>
              <a:rPr lang="zh-TW" altLang="en-US"/>
              <a:t>易用性</a:t>
            </a:r>
            <a:r>
              <a:rPr lang="en-US" altLang="zh-TW"/>
              <a:t>(accessibility) </a:t>
            </a:r>
          </a:p>
          <a:p>
            <a:r>
              <a:rPr lang="zh-TW" altLang="en-US"/>
              <a:t>安全</a:t>
            </a:r>
          </a:p>
          <a:p>
            <a:r>
              <a:rPr lang="zh-TW" altLang="en-US"/>
              <a:t>環境</a:t>
            </a:r>
          </a:p>
          <a:p>
            <a:r>
              <a:rPr lang="zh-TW" altLang="en-US"/>
              <a:t>價格</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376F0C5D-23A5-45A3-83E2-B1A03C77B084}" type="slidenum">
              <a:rPr lang="en-US" altLang="zh-TW"/>
              <a:pPr/>
              <a:t>54</a:t>
            </a:fld>
            <a:endParaRPr lang="en-US" altLang="zh-TW"/>
          </a:p>
        </p:txBody>
      </p:sp>
      <p:sp>
        <p:nvSpPr>
          <p:cNvPr id="1665026" name="Rectangle 2"/>
          <p:cNvSpPr>
            <a:spLocks noGrp="1" noChangeArrowheads="1"/>
          </p:cNvSpPr>
          <p:nvPr>
            <p:ph type="title"/>
          </p:nvPr>
        </p:nvSpPr>
        <p:spPr/>
        <p:txBody>
          <a:bodyPr/>
          <a:lstStyle/>
          <a:p>
            <a:r>
              <a:rPr lang="zh-TW" altLang="en-US" sz="3700" dirty="0"/>
              <a:t>發展與實施</a:t>
            </a:r>
            <a:r>
              <a:rPr lang="en-US" altLang="zh-TW" sz="3700" dirty="0" smtClean="0"/>
              <a:t>BCM</a:t>
            </a:r>
            <a:endParaRPr lang="zh-TW" altLang="en-US" sz="3700" dirty="0"/>
          </a:p>
        </p:txBody>
      </p:sp>
      <p:sp>
        <p:nvSpPr>
          <p:cNvPr id="1665027" name="Rectangle 3"/>
          <p:cNvSpPr>
            <a:spLocks noGrp="1" noChangeArrowheads="1"/>
          </p:cNvSpPr>
          <p:nvPr>
            <p:ph type="body" idx="1"/>
          </p:nvPr>
        </p:nvSpPr>
        <p:spPr/>
        <p:txBody>
          <a:bodyPr/>
          <a:lstStyle/>
          <a:p>
            <a:r>
              <a:rPr lang="zh-TW" altLang="en-US" sz="2200"/>
              <a:t>發展與實施 </a:t>
            </a:r>
            <a:r>
              <a:rPr lang="en-US" altLang="zh-TW" sz="2200"/>
              <a:t>BCM </a:t>
            </a:r>
            <a:r>
              <a:rPr lang="zh-TW" altLang="en-US" sz="2200"/>
              <a:t>回應也許可以說是 </a:t>
            </a:r>
            <a:r>
              <a:rPr lang="en-US" altLang="zh-TW" sz="2200"/>
              <a:t>BCM </a:t>
            </a:r>
            <a:r>
              <a:rPr lang="zh-TW" altLang="en-US" sz="2200"/>
              <a:t>生命週期中最重要的階段，其包括計畫的準備與擬定，以進行事故的應對，並且可在業務中斷時，一步步地復原並加以維護，達到預定的水準。</a:t>
            </a:r>
          </a:p>
          <a:p>
            <a:r>
              <a:rPr lang="zh-TW" altLang="en-US" sz="2200"/>
              <a:t>以上這些即為「危機管理計畫」</a:t>
            </a:r>
            <a:r>
              <a:rPr lang="en-US" altLang="zh-TW" sz="2200"/>
              <a:t>( </a:t>
            </a:r>
            <a:r>
              <a:rPr lang="en-AU" sz="2200"/>
              <a:t>Crisis Management Plan</a:t>
            </a:r>
            <a:r>
              <a:rPr lang="en-US" altLang="zh-TW" sz="2200"/>
              <a:t>, CMP) </a:t>
            </a:r>
            <a:r>
              <a:rPr lang="zh-TW" altLang="en-US" sz="2200"/>
              <a:t>與「營運持續計畫」</a:t>
            </a:r>
            <a:r>
              <a:rPr lang="en-US" altLang="zh-TW" sz="2200"/>
              <a:t>(Business Continuity Plan, BCP)</a:t>
            </a:r>
            <a:r>
              <a:rPr lang="zh-TW" altLang="en-US" sz="2200"/>
              <a:t>。</a:t>
            </a:r>
          </a:p>
          <a:p>
            <a:r>
              <a:rPr lang="en-US" altLang="zh-TW" sz="2200"/>
              <a:t>CMP </a:t>
            </a:r>
            <a:r>
              <a:rPr lang="zh-TW" altLang="en-US" sz="2200"/>
              <a:t>是指用於事故發生時被清楚定義之行動計畫，通常其涵蓋了實施事故管理流程所需的主要人員、資源、服務及行動；這個部份包括行動清單、媒體回應流程、以及股東管理流程。</a:t>
            </a:r>
          </a:p>
          <a:p>
            <a:r>
              <a:rPr lang="en-US" altLang="zh-TW" sz="2200"/>
              <a:t>BCP </a:t>
            </a:r>
            <a:r>
              <a:rPr lang="zh-TW" altLang="en-US" sz="2200"/>
              <a:t>則是流程與資訊的文件彙集，其是用於各類事故的發展、集錄與維護，以便組織能以預期的復原水準持續主要活動；這個部份包括為了優先順序和資源要求所做出的行動計畫與清單。</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675CA78E-3017-48FE-A51B-F53C31AF580D}" type="slidenum">
              <a:rPr lang="en-US" altLang="zh-TW"/>
              <a:pPr/>
              <a:t>55</a:t>
            </a:fld>
            <a:endParaRPr lang="en-US" altLang="zh-TW"/>
          </a:p>
        </p:txBody>
      </p:sp>
      <p:sp>
        <p:nvSpPr>
          <p:cNvPr id="1666050" name="Rectangle 2"/>
          <p:cNvSpPr>
            <a:spLocks noGrp="1" noChangeArrowheads="1"/>
          </p:cNvSpPr>
          <p:nvPr>
            <p:ph type="title"/>
          </p:nvPr>
        </p:nvSpPr>
        <p:spPr/>
        <p:txBody>
          <a:bodyPr/>
          <a:lstStyle/>
          <a:p>
            <a:r>
              <a:rPr lang="zh-TW" altLang="en-US"/>
              <a:t>危機管理計畫的定義與理論</a:t>
            </a:r>
          </a:p>
        </p:txBody>
      </p:sp>
      <p:sp>
        <p:nvSpPr>
          <p:cNvPr id="1666051" name="Rectangle 3"/>
          <p:cNvSpPr>
            <a:spLocks noGrp="1" noChangeArrowheads="1"/>
          </p:cNvSpPr>
          <p:nvPr>
            <p:ph type="body" idx="1"/>
          </p:nvPr>
        </p:nvSpPr>
        <p:spPr>
          <a:xfrm>
            <a:off x="457200" y="1719263"/>
            <a:ext cx="7859713" cy="4411662"/>
          </a:xfrm>
        </p:spPr>
        <p:txBody>
          <a:bodyPr/>
          <a:lstStyle/>
          <a:p>
            <a:pPr>
              <a:spcAft>
                <a:spcPct val="20000"/>
              </a:spcAft>
              <a:buFontTx/>
              <a:buChar char="•"/>
            </a:pPr>
            <a:r>
              <a:rPr lang="zh-TW" altLang="en-AU" sz="2400"/>
              <a:t>當主要業務發生中斷情形，組織並須立即採取措施減緩損失。危機管理計畫 </a:t>
            </a:r>
            <a:r>
              <a:rPr lang="en-AU" sz="2400"/>
              <a:t>Crisis Management Plan (CMP) </a:t>
            </a:r>
            <a:r>
              <a:rPr lang="zh-TW" altLang="en-AU" sz="2400"/>
              <a:t>將協助組織危機處理、回應與復原主要業務</a:t>
            </a:r>
            <a:endParaRPr lang="en-AU" sz="2400"/>
          </a:p>
          <a:p>
            <a:pPr>
              <a:spcAft>
                <a:spcPct val="20000"/>
              </a:spcAft>
              <a:buFontTx/>
              <a:buChar char="•"/>
            </a:pPr>
            <a:r>
              <a:rPr lang="en-AU" sz="2400"/>
              <a:t>CMP</a:t>
            </a:r>
            <a:r>
              <a:rPr lang="zh-TW" altLang="en-AU" sz="2400"/>
              <a:t>應包含</a:t>
            </a:r>
            <a:r>
              <a:rPr lang="en-AU" sz="2400"/>
              <a:t>:</a:t>
            </a:r>
          </a:p>
          <a:p>
            <a:pPr lvl="1">
              <a:spcAft>
                <a:spcPct val="20000"/>
              </a:spcAft>
              <a:buFontTx/>
              <a:buChar char="•"/>
            </a:pPr>
            <a:r>
              <a:rPr lang="zh-TW" altLang="en-AU" sz="2000"/>
              <a:t>指揮中心</a:t>
            </a:r>
            <a:r>
              <a:rPr lang="zh-TW" altLang="en-AU" sz="2200"/>
              <a:t>、</a:t>
            </a:r>
            <a:r>
              <a:rPr lang="zh-TW" altLang="en-AU" sz="2000"/>
              <a:t>危機管理小組架構角色與職責</a:t>
            </a:r>
          </a:p>
          <a:p>
            <a:pPr lvl="1">
              <a:spcAft>
                <a:spcPct val="20000"/>
              </a:spcAft>
              <a:buFontTx/>
              <a:buChar char="•"/>
            </a:pPr>
            <a:r>
              <a:rPr lang="zh-TW" altLang="en-AU" sz="2000"/>
              <a:t>員工、客戶</a:t>
            </a:r>
            <a:r>
              <a:rPr lang="zh-TW" sz="2200"/>
              <a:t>、</a:t>
            </a:r>
            <a:r>
              <a:rPr lang="zh-TW" altLang="en-AU" sz="2000"/>
              <a:t>媒體及上級機關等的溝通計畫</a:t>
            </a:r>
            <a:endParaRPr lang="en-AU" sz="2000"/>
          </a:p>
          <a:p>
            <a:pPr lvl="1">
              <a:spcAft>
                <a:spcPct val="20000"/>
              </a:spcAft>
              <a:buFontTx/>
              <a:buChar char="•"/>
            </a:pPr>
            <a:r>
              <a:rPr lang="zh-TW" altLang="en-AU" sz="2000"/>
              <a:t>危機因應程序與檢查表</a:t>
            </a:r>
            <a:r>
              <a:rPr lang="en-AU" sz="2000"/>
              <a:t>, </a:t>
            </a:r>
          </a:p>
          <a:p>
            <a:pPr lvl="1">
              <a:spcAft>
                <a:spcPct val="20000"/>
              </a:spcAft>
              <a:buFontTx/>
              <a:buChar char="•"/>
            </a:pPr>
            <a:r>
              <a:rPr lang="zh-TW" altLang="en-AU" sz="2000"/>
              <a:t>危機處理活動程序與檢查表</a:t>
            </a:r>
            <a:r>
              <a:rPr lang="en-AU" sz="2000"/>
              <a:t>;</a:t>
            </a:r>
          </a:p>
          <a:p>
            <a:pPr lvl="1">
              <a:spcAft>
                <a:spcPct val="20000"/>
              </a:spcAft>
              <a:buFontTx/>
              <a:buChar char="•"/>
            </a:pPr>
            <a:r>
              <a:rPr lang="zh-TW" altLang="en-AU" sz="2000"/>
              <a:t>復原程序與檢查表</a:t>
            </a:r>
            <a:endParaRPr lang="zh-TW" altLang="en-US" sz="20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B1F66A7D-88F6-4D7F-A4DE-31FDED5373CF}" type="slidenum">
              <a:rPr lang="en-US" altLang="zh-TW"/>
              <a:pPr/>
              <a:t>56</a:t>
            </a:fld>
            <a:endParaRPr lang="en-US" altLang="zh-TW"/>
          </a:p>
        </p:txBody>
      </p:sp>
      <p:sp>
        <p:nvSpPr>
          <p:cNvPr id="1668098" name="Rectangle 2"/>
          <p:cNvSpPr>
            <a:spLocks noGrp="1" noChangeArrowheads="1"/>
          </p:cNvSpPr>
          <p:nvPr>
            <p:ph type="title"/>
          </p:nvPr>
        </p:nvSpPr>
        <p:spPr/>
        <p:txBody>
          <a:bodyPr/>
          <a:lstStyle/>
          <a:p>
            <a:r>
              <a:rPr lang="zh-TW" altLang="en-US"/>
              <a:t>公共關係和危機溝通</a:t>
            </a:r>
          </a:p>
        </p:txBody>
      </p:sp>
      <p:sp>
        <p:nvSpPr>
          <p:cNvPr id="1668099" name="Rectangle 3"/>
          <p:cNvSpPr>
            <a:spLocks noGrp="1" noChangeArrowheads="1"/>
          </p:cNvSpPr>
          <p:nvPr>
            <p:ph type="body" idx="1"/>
          </p:nvPr>
        </p:nvSpPr>
        <p:spPr/>
        <p:txBody>
          <a:bodyPr/>
          <a:lstStyle/>
          <a:p>
            <a:pPr>
              <a:lnSpc>
                <a:spcPct val="80000"/>
              </a:lnSpc>
            </a:pPr>
            <a:r>
              <a:rPr lang="zh-TW" altLang="en-US" sz="2400"/>
              <a:t>員工溝通</a:t>
            </a:r>
          </a:p>
          <a:p>
            <a:pPr lvl="1">
              <a:lnSpc>
                <a:spcPct val="80000"/>
              </a:lnSpc>
            </a:pPr>
            <a:r>
              <a:rPr lang="zh-TW" altLang="en-US" sz="2000"/>
              <a:t>危機發生後立即與員工溝通</a:t>
            </a:r>
          </a:p>
          <a:p>
            <a:pPr lvl="1">
              <a:lnSpc>
                <a:spcPct val="80000"/>
              </a:lnSpc>
            </a:pPr>
            <a:r>
              <a:rPr lang="zh-TW" altLang="en-US" sz="2000"/>
              <a:t>藉由溝通獲得員工支持公司的立場</a:t>
            </a:r>
          </a:p>
          <a:p>
            <a:pPr lvl="1">
              <a:lnSpc>
                <a:spcPct val="80000"/>
              </a:lnSpc>
            </a:pPr>
            <a:r>
              <a:rPr lang="zh-TW" altLang="en-US" sz="2000"/>
              <a:t>保持固定順暢的溝通管道</a:t>
            </a:r>
          </a:p>
          <a:p>
            <a:pPr lvl="1">
              <a:lnSpc>
                <a:spcPct val="80000"/>
              </a:lnSpc>
            </a:pPr>
            <a:r>
              <a:rPr lang="zh-TW" altLang="en-US" sz="2000"/>
              <a:t>將所獲知訊息立即與員工分享</a:t>
            </a:r>
          </a:p>
          <a:p>
            <a:pPr lvl="1">
              <a:lnSpc>
                <a:spcPct val="80000"/>
              </a:lnSpc>
            </a:pPr>
            <a:r>
              <a:rPr lang="zh-TW" altLang="en-US" sz="2000"/>
              <a:t>傳達制訂決策的原因</a:t>
            </a:r>
          </a:p>
          <a:p>
            <a:pPr lvl="1">
              <a:lnSpc>
                <a:spcPct val="80000"/>
              </a:lnSpc>
            </a:pPr>
            <a:r>
              <a:rPr lang="zh-TW" altLang="en-US" sz="2000"/>
              <a:t>提供員工詢問、回饋與建議的機制</a:t>
            </a:r>
          </a:p>
          <a:p>
            <a:pPr lvl="1">
              <a:lnSpc>
                <a:spcPct val="80000"/>
              </a:lnSpc>
            </a:pPr>
            <a:r>
              <a:rPr lang="zh-TW" altLang="en-US" sz="2000"/>
              <a:t>慎選合適且具影響力的溝通發言人</a:t>
            </a:r>
          </a:p>
          <a:p>
            <a:pPr lvl="1">
              <a:lnSpc>
                <a:spcPct val="80000"/>
              </a:lnSpc>
            </a:pPr>
            <a:r>
              <a:rPr lang="zh-TW" altLang="en-US" sz="2000"/>
              <a:t>避免員工散播有關危機的謠言</a:t>
            </a:r>
          </a:p>
          <a:p>
            <a:pPr lvl="1">
              <a:lnSpc>
                <a:spcPct val="80000"/>
              </a:lnSpc>
            </a:pPr>
            <a:r>
              <a:rPr lang="zh-TW" altLang="en-US" sz="2000"/>
              <a:t>讓員工深信公司已有效控制危機</a:t>
            </a:r>
          </a:p>
          <a:p>
            <a:pPr lvl="1">
              <a:lnSpc>
                <a:spcPct val="80000"/>
              </a:lnSpc>
            </a:pPr>
            <a:r>
              <a:rPr lang="zh-TW" altLang="en-US" sz="2000"/>
              <a:t>向員工強化及傳遞組織核心訊息</a:t>
            </a:r>
          </a:p>
          <a:p>
            <a:pPr lvl="1">
              <a:lnSpc>
                <a:spcPct val="80000"/>
              </a:lnSpc>
            </a:pPr>
            <a:r>
              <a:rPr lang="zh-TW" altLang="en-US" sz="2000"/>
              <a:t>透過溝通使員工依然堅守崗位</a:t>
            </a:r>
          </a:p>
          <a:p>
            <a:pPr lvl="1">
              <a:lnSpc>
                <a:spcPct val="80000"/>
              </a:lnSpc>
            </a:pPr>
            <a:r>
              <a:rPr lang="zh-TW" altLang="en-US" sz="2000"/>
              <a:t>持續提供最新處理進度，並遵守任何承諾</a:t>
            </a:r>
          </a:p>
          <a:p>
            <a:pPr lvl="1">
              <a:lnSpc>
                <a:spcPct val="80000"/>
              </a:lnSpc>
            </a:pPr>
            <a:r>
              <a:rPr lang="zh-TW" altLang="en-US" sz="2000"/>
              <a:t>透過員工向客戶及廠商展現積極正面態度</a:t>
            </a:r>
          </a:p>
          <a:p>
            <a:pPr>
              <a:lnSpc>
                <a:spcPct val="80000"/>
              </a:lnSpc>
            </a:pPr>
            <a:endParaRPr lang="en-US" altLang="zh-TW" sz="20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767A116F-2923-4DBE-B86F-15A2EFD516C3}" type="slidenum">
              <a:rPr lang="en-US" altLang="zh-TW"/>
              <a:pPr/>
              <a:t>57</a:t>
            </a:fld>
            <a:endParaRPr lang="en-US" altLang="zh-TW"/>
          </a:p>
        </p:txBody>
      </p:sp>
      <p:sp>
        <p:nvSpPr>
          <p:cNvPr id="1669122" name="Rectangle 2"/>
          <p:cNvSpPr>
            <a:spLocks noGrp="1" noChangeArrowheads="1"/>
          </p:cNvSpPr>
          <p:nvPr>
            <p:ph type="title"/>
          </p:nvPr>
        </p:nvSpPr>
        <p:spPr/>
        <p:txBody>
          <a:bodyPr/>
          <a:lstStyle/>
          <a:p>
            <a:r>
              <a:rPr lang="zh-TW" altLang="en-US"/>
              <a:t>公共關係和危機溝通</a:t>
            </a:r>
            <a:r>
              <a:rPr lang="en-US" altLang="zh-TW"/>
              <a:t>(</a:t>
            </a:r>
            <a:r>
              <a:rPr lang="zh-TW" altLang="en-US"/>
              <a:t>續</a:t>
            </a:r>
            <a:r>
              <a:rPr lang="en-US" altLang="zh-TW"/>
              <a:t>)</a:t>
            </a:r>
          </a:p>
        </p:txBody>
      </p:sp>
      <p:sp>
        <p:nvSpPr>
          <p:cNvPr id="1669123" name="Rectangle 3"/>
          <p:cNvSpPr>
            <a:spLocks noGrp="1" noChangeArrowheads="1"/>
          </p:cNvSpPr>
          <p:nvPr>
            <p:ph type="body" idx="1"/>
          </p:nvPr>
        </p:nvSpPr>
        <p:spPr>
          <a:xfrm>
            <a:off x="401638" y="1620838"/>
            <a:ext cx="8274050" cy="4760912"/>
          </a:xfrm>
        </p:spPr>
        <p:txBody>
          <a:bodyPr/>
          <a:lstStyle/>
          <a:p>
            <a:pPr>
              <a:lnSpc>
                <a:spcPct val="80000"/>
              </a:lnSpc>
            </a:pPr>
            <a:r>
              <a:rPr lang="zh-TW" altLang="en-US" sz="2400"/>
              <a:t>與客戶溝通的建議</a:t>
            </a:r>
          </a:p>
          <a:p>
            <a:pPr lvl="1"/>
            <a:r>
              <a:rPr lang="zh-TW" altLang="en-US" sz="2000"/>
              <a:t>迅速主動告訴客戶公司危機的狀況</a:t>
            </a:r>
          </a:p>
          <a:p>
            <a:pPr lvl="1"/>
            <a:r>
              <a:rPr lang="zh-TW" altLang="en-US" sz="2000"/>
              <a:t>告訴客戶受危機波及影響的範圍與嚴重性</a:t>
            </a:r>
          </a:p>
          <a:p>
            <a:pPr lvl="1"/>
            <a:r>
              <a:rPr lang="zh-TW" altLang="en-US" sz="2000"/>
              <a:t>以同理心體諒與關懷客戶的憤怒</a:t>
            </a:r>
          </a:p>
          <a:p>
            <a:pPr lvl="1"/>
            <a:r>
              <a:rPr lang="zh-TW" altLang="en-US" sz="2000"/>
              <a:t>絕對不要欺瞞客戶</a:t>
            </a:r>
          </a:p>
          <a:p>
            <a:pPr lvl="1"/>
            <a:r>
              <a:rPr lang="zh-TW" altLang="en-US" sz="2000"/>
              <a:t>如果要透露壞消息請一次全部說完</a:t>
            </a:r>
          </a:p>
          <a:p>
            <a:pPr lvl="1"/>
            <a:r>
              <a:rPr lang="zh-TW" altLang="en-US" sz="2000"/>
              <a:t>確定與客戶接觸的人員能清楚的傳達重要的訊息與回答客戶疑惑</a:t>
            </a:r>
          </a:p>
          <a:p>
            <a:pPr lvl="1"/>
            <a:r>
              <a:rPr lang="zh-TW" altLang="en-US" sz="2000"/>
              <a:t>主動協助客戶解決問題並降低客戶的損失</a:t>
            </a:r>
          </a:p>
          <a:p>
            <a:pPr lvl="1"/>
            <a:r>
              <a:rPr lang="zh-TW" altLang="en-US" sz="2000"/>
              <a:t>不斷的傳遞與強化客戶公司解決危機的核心立場</a:t>
            </a:r>
          </a:p>
          <a:p>
            <a:pPr lvl="1"/>
            <a:r>
              <a:rPr lang="zh-TW" altLang="en-US" sz="2000"/>
              <a:t>決策明快、行事敏捷</a:t>
            </a:r>
          </a:p>
          <a:p>
            <a:pPr lvl="1"/>
            <a:r>
              <a:rPr lang="zh-TW" altLang="en-US" sz="2000"/>
              <a:t>不要忽略媒體可能會和重要客戶聯繫</a:t>
            </a:r>
          </a:p>
          <a:p>
            <a:pPr lvl="1"/>
            <a:r>
              <a:rPr lang="zh-TW" altLang="en-US" sz="2000"/>
              <a:t>透過積極進取的表現向客戶證明危機已結束</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1FC69BBA-34C2-4586-A0C7-971413902859}" type="slidenum">
              <a:rPr lang="en-US" altLang="zh-TW"/>
              <a:pPr/>
              <a:t>58</a:t>
            </a:fld>
            <a:endParaRPr lang="en-US" altLang="zh-TW"/>
          </a:p>
        </p:txBody>
      </p:sp>
      <p:sp>
        <p:nvSpPr>
          <p:cNvPr id="1670146" name="Rectangle 2"/>
          <p:cNvSpPr>
            <a:spLocks noGrp="1" noChangeArrowheads="1"/>
          </p:cNvSpPr>
          <p:nvPr>
            <p:ph type="title"/>
          </p:nvPr>
        </p:nvSpPr>
        <p:spPr/>
        <p:txBody>
          <a:bodyPr/>
          <a:lstStyle/>
          <a:p>
            <a:r>
              <a:rPr lang="zh-TW" altLang="en-US"/>
              <a:t>公共關係和危機溝通</a:t>
            </a:r>
            <a:r>
              <a:rPr lang="en-US" altLang="zh-TW"/>
              <a:t>(</a:t>
            </a:r>
            <a:r>
              <a:rPr lang="zh-TW" altLang="en-US"/>
              <a:t>續</a:t>
            </a:r>
            <a:r>
              <a:rPr lang="en-US" altLang="zh-TW"/>
              <a:t>)</a:t>
            </a:r>
          </a:p>
        </p:txBody>
      </p:sp>
      <p:sp>
        <p:nvSpPr>
          <p:cNvPr id="1670147" name="Rectangle 3"/>
          <p:cNvSpPr>
            <a:spLocks noGrp="1" noChangeArrowheads="1"/>
          </p:cNvSpPr>
          <p:nvPr>
            <p:ph type="body" idx="1"/>
          </p:nvPr>
        </p:nvSpPr>
        <p:spPr>
          <a:xfrm>
            <a:off x="457200" y="1628775"/>
            <a:ext cx="8229600" cy="4411663"/>
          </a:xfrm>
        </p:spPr>
        <p:txBody>
          <a:bodyPr/>
          <a:lstStyle/>
          <a:p>
            <a:pPr>
              <a:lnSpc>
                <a:spcPct val="80000"/>
              </a:lnSpc>
            </a:pPr>
            <a:r>
              <a:rPr lang="zh-TW" altLang="en-US" sz="2400"/>
              <a:t>媒體溝通</a:t>
            </a:r>
          </a:p>
          <a:p>
            <a:pPr lvl="1"/>
            <a:r>
              <a:rPr lang="zh-TW" altLang="en-US" sz="2000"/>
              <a:t>對於媒體或競爭對手不實謠言應儘速予以澄清或駁斥。</a:t>
            </a:r>
          </a:p>
          <a:p>
            <a:pPr lvl="1"/>
            <a:r>
              <a:rPr lang="zh-TW" altLang="en-US" sz="2000"/>
              <a:t>聲明稿避免過早公開或事先透露給不相關的人。</a:t>
            </a:r>
          </a:p>
          <a:p>
            <a:pPr lvl="1"/>
            <a:r>
              <a:rPr lang="zh-TW" altLang="en-US" sz="2000"/>
              <a:t>儘速針對危機所引發的不良後果補救及澄清。</a:t>
            </a:r>
          </a:p>
          <a:p>
            <a:pPr lvl="1"/>
            <a:r>
              <a:rPr lang="zh-TW" altLang="en-US" sz="2000"/>
              <a:t>清楚媒體截稿的期限。</a:t>
            </a:r>
          </a:p>
          <a:p>
            <a:pPr lvl="1"/>
            <a:r>
              <a:rPr lang="zh-TW" altLang="en-US" sz="2000"/>
              <a:t>建立可取得相關訊息的快速電話指引。</a:t>
            </a:r>
          </a:p>
          <a:p>
            <a:pPr lvl="1"/>
            <a:r>
              <a:rPr lang="zh-TW" altLang="en-US" sz="2000"/>
              <a:t>以誠實的態度來提供新聞媒體正確的危機處理訊息。</a:t>
            </a:r>
          </a:p>
          <a:p>
            <a:pPr lvl="1"/>
            <a:r>
              <a:rPr lang="zh-TW" altLang="en-US" sz="2000"/>
              <a:t>須對採訪記者身份加以確認。</a:t>
            </a:r>
          </a:p>
          <a:p>
            <a:pPr lvl="1"/>
            <a:r>
              <a:rPr lang="zh-TW" altLang="en-US" sz="2000"/>
              <a:t>不可安排媒體與組織內受害同仁的家屬或是工會員工接觸。</a:t>
            </a:r>
          </a:p>
          <a:p>
            <a:pPr lvl="1"/>
            <a:r>
              <a:rPr lang="zh-TW" altLang="en-US" sz="2000"/>
              <a:t>發言人應避免談論可能對組織形象產生負面影響的話題。</a:t>
            </a:r>
          </a:p>
          <a:p>
            <a:pPr lvl="1"/>
            <a:r>
              <a:rPr lang="zh-TW" altLang="en-US" sz="2000"/>
              <a:t>避免以聳動的語氣或言詞來回答新聞媒體問題。</a:t>
            </a:r>
          </a:p>
          <a:p>
            <a:pPr lvl="1"/>
            <a:r>
              <a:rPr lang="zh-TW" altLang="en-US" sz="2000"/>
              <a:t>嚴禁公司員工與媒體進行「私下往來」與「暗盤交易」。</a:t>
            </a:r>
          </a:p>
          <a:p>
            <a:endParaRPr lang="en-US" altLang="zh-TW" sz="20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E1EB8143-2A79-4489-8491-2CA268A18C30}" type="slidenum">
              <a:rPr lang="en-US" altLang="zh-TW"/>
              <a:pPr/>
              <a:t>59</a:t>
            </a:fld>
            <a:endParaRPr lang="en-US" altLang="zh-TW"/>
          </a:p>
        </p:txBody>
      </p:sp>
      <p:sp>
        <p:nvSpPr>
          <p:cNvPr id="1671170" name="Rectangle 2"/>
          <p:cNvSpPr>
            <a:spLocks noGrp="1" noChangeArrowheads="1"/>
          </p:cNvSpPr>
          <p:nvPr>
            <p:ph type="title"/>
          </p:nvPr>
        </p:nvSpPr>
        <p:spPr/>
        <p:txBody>
          <a:bodyPr/>
          <a:lstStyle/>
          <a:p>
            <a:r>
              <a:rPr lang="zh-TW" altLang="en-US"/>
              <a:t>與政府機構的溝通</a:t>
            </a:r>
          </a:p>
        </p:txBody>
      </p:sp>
      <p:sp>
        <p:nvSpPr>
          <p:cNvPr id="1671171" name="Rectangle 3"/>
          <p:cNvSpPr>
            <a:spLocks noGrp="1" noChangeArrowheads="1"/>
          </p:cNvSpPr>
          <p:nvPr>
            <p:ph type="body" idx="1"/>
          </p:nvPr>
        </p:nvSpPr>
        <p:spPr/>
        <p:txBody>
          <a:bodyPr/>
          <a:lstStyle/>
          <a:p>
            <a:pPr>
              <a:lnSpc>
                <a:spcPct val="80000"/>
              </a:lnSpc>
            </a:pPr>
            <a:r>
              <a:rPr lang="zh-TW" altLang="en-US" sz="2400"/>
              <a:t>警消單位</a:t>
            </a:r>
          </a:p>
          <a:p>
            <a:pPr lvl="1">
              <a:lnSpc>
                <a:spcPct val="80000"/>
              </a:lnSpc>
            </a:pPr>
            <a:r>
              <a:rPr lang="zh-TW" altLang="en-US" sz="2000"/>
              <a:t>內政部警政署、消防署</a:t>
            </a:r>
          </a:p>
          <a:p>
            <a:pPr>
              <a:lnSpc>
                <a:spcPct val="80000"/>
              </a:lnSpc>
            </a:pPr>
            <a:r>
              <a:rPr lang="zh-TW" altLang="en-US" sz="2400"/>
              <a:t>政府主管單位</a:t>
            </a:r>
          </a:p>
          <a:p>
            <a:pPr lvl="1">
              <a:lnSpc>
                <a:spcPct val="80000"/>
              </a:lnSpc>
            </a:pPr>
            <a:r>
              <a:rPr lang="zh-TW" altLang="en-US" sz="2000"/>
              <a:t>行政院</a:t>
            </a:r>
          </a:p>
          <a:p>
            <a:pPr lvl="2">
              <a:lnSpc>
                <a:spcPct val="80000"/>
              </a:lnSpc>
            </a:pPr>
            <a:r>
              <a:rPr lang="zh-TW" altLang="en-US" sz="1900"/>
              <a:t>行政院災害防救委員會中央災害應變中心</a:t>
            </a:r>
            <a:r>
              <a:rPr lang="zh-TW" altLang="en-US" sz="2500"/>
              <a:t> </a:t>
            </a:r>
            <a:r>
              <a:rPr lang="zh-TW" altLang="en-US" sz="1900"/>
              <a:t>（災害）、行政院國家資通安全會報（資安）</a:t>
            </a:r>
          </a:p>
          <a:p>
            <a:pPr lvl="1">
              <a:lnSpc>
                <a:spcPct val="80000"/>
              </a:lnSpc>
            </a:pPr>
            <a:r>
              <a:rPr lang="zh-TW" altLang="en-US" sz="2000"/>
              <a:t>金融</a:t>
            </a:r>
          </a:p>
          <a:p>
            <a:pPr lvl="2">
              <a:lnSpc>
                <a:spcPct val="80000"/>
              </a:lnSpc>
            </a:pPr>
            <a:r>
              <a:rPr lang="zh-TW" altLang="en-US" sz="1900"/>
              <a:t>央行、金管會</a:t>
            </a:r>
          </a:p>
          <a:p>
            <a:pPr lvl="1">
              <a:lnSpc>
                <a:spcPct val="80000"/>
              </a:lnSpc>
            </a:pPr>
            <a:r>
              <a:rPr lang="zh-TW" altLang="en-US" sz="2000"/>
              <a:t>教育</a:t>
            </a:r>
          </a:p>
          <a:p>
            <a:pPr lvl="2">
              <a:lnSpc>
                <a:spcPct val="80000"/>
              </a:lnSpc>
            </a:pPr>
            <a:r>
              <a:rPr lang="zh-TW" altLang="en-US" sz="1900"/>
              <a:t>教育部</a:t>
            </a:r>
          </a:p>
          <a:p>
            <a:pPr lvl="1">
              <a:lnSpc>
                <a:spcPct val="80000"/>
              </a:lnSpc>
            </a:pPr>
            <a:r>
              <a:rPr lang="zh-TW" altLang="en-US" sz="2000"/>
              <a:t>醫療</a:t>
            </a:r>
          </a:p>
          <a:p>
            <a:pPr lvl="2">
              <a:lnSpc>
                <a:spcPct val="80000"/>
              </a:lnSpc>
            </a:pPr>
            <a:r>
              <a:rPr lang="zh-TW" altLang="en-US" sz="1900"/>
              <a:t>行政院衛生署</a:t>
            </a:r>
          </a:p>
          <a:p>
            <a:pPr lvl="1">
              <a:lnSpc>
                <a:spcPct val="80000"/>
              </a:lnSpc>
            </a:pPr>
            <a:r>
              <a:rPr lang="zh-TW" altLang="en-US" sz="2000"/>
              <a:t>交通</a:t>
            </a:r>
          </a:p>
          <a:p>
            <a:pPr lvl="2">
              <a:lnSpc>
                <a:spcPct val="80000"/>
              </a:lnSpc>
            </a:pPr>
            <a:r>
              <a:rPr lang="zh-TW" altLang="en-US" sz="1900"/>
              <a:t>交通部</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8" name="投影片編號版面配置區 5"/>
          <p:cNvSpPr>
            <a:spLocks noGrp="1"/>
          </p:cNvSpPr>
          <p:nvPr>
            <p:ph type="sldNum" sz="quarter" idx="12"/>
          </p:nvPr>
        </p:nvSpPr>
        <p:spPr/>
        <p:txBody>
          <a:bodyPr/>
          <a:lstStyle/>
          <a:p>
            <a:fld id="{E0AD39BB-B14D-47D4-A0B9-03B5F9D2831D}" type="slidenum">
              <a:rPr lang="en-US" altLang="zh-TW"/>
              <a:pPr/>
              <a:t>6</a:t>
            </a:fld>
            <a:endParaRPr lang="en-US" altLang="zh-TW"/>
          </a:p>
        </p:txBody>
      </p:sp>
      <p:sp>
        <p:nvSpPr>
          <p:cNvPr id="1696770" name="Rectangle 2"/>
          <p:cNvSpPr>
            <a:spLocks noGrp="1" noChangeArrowheads="1"/>
          </p:cNvSpPr>
          <p:nvPr>
            <p:ph type="title"/>
          </p:nvPr>
        </p:nvSpPr>
        <p:spPr/>
        <p:txBody>
          <a:bodyPr/>
          <a:lstStyle/>
          <a:p>
            <a:r>
              <a:rPr lang="en-US" altLang="zh-TW"/>
              <a:t>1999</a:t>
            </a:r>
            <a:r>
              <a:rPr lang="zh-TW" altLang="en-US"/>
              <a:t>年</a:t>
            </a:r>
            <a:r>
              <a:rPr lang="en-US" altLang="zh-TW"/>
              <a:t>921</a:t>
            </a:r>
            <a:r>
              <a:rPr lang="zh-TW" altLang="en-US"/>
              <a:t>大地震中的台積電</a:t>
            </a:r>
          </a:p>
        </p:txBody>
      </p:sp>
      <p:sp>
        <p:nvSpPr>
          <p:cNvPr id="1696771" name="Rectangle 3"/>
          <p:cNvSpPr>
            <a:spLocks noGrp="1" noChangeArrowheads="1"/>
          </p:cNvSpPr>
          <p:nvPr>
            <p:ph type="body" idx="1"/>
          </p:nvPr>
        </p:nvSpPr>
        <p:spPr>
          <a:xfrm>
            <a:off x="457200" y="1719263"/>
            <a:ext cx="8435975" cy="4411662"/>
          </a:xfrm>
        </p:spPr>
        <p:txBody>
          <a:bodyPr/>
          <a:lstStyle/>
          <a:p>
            <a:r>
              <a:rPr lang="zh-TW" altLang="en-US" sz="2800"/>
              <a:t>台積電雖然招受重創、停電等影響，然事前已就各種災害事故研訂緊急應變、災害復原與營運持續等計畫，因此可以向客戶作「交貨不會延誤！」之保證。</a:t>
            </a:r>
          </a:p>
          <a:p>
            <a:r>
              <a:rPr lang="zh-TW" altLang="en-US" sz="2800"/>
              <a:t>其作法贏到的不只是訂單，而是更是長遠的信任感，促使企業永續經營。</a:t>
            </a:r>
          </a:p>
        </p:txBody>
      </p:sp>
      <p:pic>
        <p:nvPicPr>
          <p:cNvPr id="1696772" name="Picture 4" descr="untitled"/>
          <p:cNvPicPr>
            <a:picLocks noChangeAspect="1" noChangeArrowheads="1"/>
          </p:cNvPicPr>
          <p:nvPr/>
        </p:nvPicPr>
        <p:blipFill>
          <a:blip r:embed="rId3" cstate="print"/>
          <a:srcRect/>
          <a:stretch>
            <a:fillRect/>
          </a:stretch>
        </p:blipFill>
        <p:spPr bwMode="auto">
          <a:xfrm>
            <a:off x="1547813" y="4638675"/>
            <a:ext cx="2736850" cy="1814513"/>
          </a:xfrm>
          <a:prstGeom prst="rect">
            <a:avLst/>
          </a:prstGeom>
          <a:noFill/>
        </p:spPr>
      </p:pic>
      <p:pic>
        <p:nvPicPr>
          <p:cNvPr id="1696773" name="Picture 5" descr="untitled1"/>
          <p:cNvPicPr>
            <a:picLocks noChangeAspect="1" noChangeArrowheads="1"/>
          </p:cNvPicPr>
          <p:nvPr/>
        </p:nvPicPr>
        <p:blipFill>
          <a:blip r:embed="rId4" cstate="print"/>
          <a:srcRect/>
          <a:stretch>
            <a:fillRect/>
          </a:stretch>
        </p:blipFill>
        <p:spPr bwMode="auto">
          <a:xfrm>
            <a:off x="5292725" y="4581525"/>
            <a:ext cx="2708275" cy="18415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0D43A59F-EE1C-4473-BBCF-45E36497D38F}" type="slidenum">
              <a:rPr lang="en-US" altLang="zh-TW"/>
              <a:pPr/>
              <a:t>60</a:t>
            </a:fld>
            <a:endParaRPr lang="en-US" altLang="zh-TW"/>
          </a:p>
        </p:txBody>
      </p:sp>
      <p:sp>
        <p:nvSpPr>
          <p:cNvPr id="1672194" name="Rectangle 2"/>
          <p:cNvSpPr>
            <a:spLocks noGrp="1" noChangeArrowheads="1"/>
          </p:cNvSpPr>
          <p:nvPr>
            <p:ph type="title"/>
          </p:nvPr>
        </p:nvSpPr>
        <p:spPr/>
        <p:txBody>
          <a:bodyPr/>
          <a:lstStyle/>
          <a:p>
            <a:r>
              <a:rPr lang="zh-TW" altLang="en-US"/>
              <a:t>對外說明原則</a:t>
            </a:r>
          </a:p>
        </p:txBody>
      </p:sp>
      <p:sp>
        <p:nvSpPr>
          <p:cNvPr id="1672195" name="Rectangle 3"/>
          <p:cNvSpPr>
            <a:spLocks noGrp="1" noChangeArrowheads="1"/>
          </p:cNvSpPr>
          <p:nvPr>
            <p:ph type="body" idx="1"/>
          </p:nvPr>
        </p:nvSpPr>
        <p:spPr/>
        <p:txBody>
          <a:bodyPr/>
          <a:lstStyle/>
          <a:p>
            <a:r>
              <a:rPr lang="zh-TW" altLang="en-US" sz="2400"/>
              <a:t>強調首要目標為保護客戶權益</a:t>
            </a:r>
          </a:p>
          <a:p>
            <a:r>
              <a:rPr lang="zh-TW" altLang="en-US" sz="2400"/>
              <a:t>說明時必須快速與所有聽眾有目光接觸</a:t>
            </a:r>
          </a:p>
          <a:p>
            <a:r>
              <a:rPr lang="zh-TW" altLang="en-US" sz="2400"/>
              <a:t>說明時必須平衡本單位事件處理方式與可能的法律問題</a:t>
            </a:r>
          </a:p>
          <a:p>
            <a:r>
              <a:rPr lang="zh-TW" altLang="en-US" sz="2400"/>
              <a:t>說實話，避免回答假設性的問題或缺乏事實根據的話</a:t>
            </a:r>
          </a:p>
          <a:p>
            <a:r>
              <a:rPr lang="zh-TW" altLang="en-US" sz="2400"/>
              <a:t>報告主管機關</a:t>
            </a:r>
            <a:r>
              <a:rPr lang="en-US" altLang="zh-TW" sz="2400"/>
              <a:t>﹙</a:t>
            </a:r>
            <a:r>
              <a:rPr lang="zh-TW" altLang="en-US" sz="2400"/>
              <a:t>不要透過媒體</a:t>
            </a:r>
            <a:r>
              <a:rPr lang="en-US" altLang="zh-TW" sz="2400"/>
              <a:t>﹚</a:t>
            </a:r>
          </a:p>
          <a:p>
            <a:r>
              <a:rPr lang="zh-TW" altLang="en-US" sz="2400"/>
              <a:t>儘快提供最新的資訊，以滿足與引導媒體</a:t>
            </a:r>
          </a:p>
          <a:p>
            <a:r>
              <a:rPr lang="zh-TW" altLang="en-US" sz="2400"/>
              <a:t>由授權主管或公司發言系統作對外危機說明</a:t>
            </a:r>
          </a:p>
          <a:p>
            <a:endParaRPr lang="en-US" altLang="zh-TW" sz="240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ECDB0404-A8AA-45F1-A8D5-9578AC5E45F1}" type="slidenum">
              <a:rPr lang="en-US" altLang="zh-TW"/>
              <a:pPr/>
              <a:t>61</a:t>
            </a:fld>
            <a:endParaRPr lang="en-US" altLang="zh-TW"/>
          </a:p>
        </p:txBody>
      </p:sp>
      <p:sp>
        <p:nvSpPr>
          <p:cNvPr id="1673218" name="Rectangle 2"/>
          <p:cNvSpPr>
            <a:spLocks noGrp="1" noChangeArrowheads="1"/>
          </p:cNvSpPr>
          <p:nvPr>
            <p:ph type="title"/>
          </p:nvPr>
        </p:nvSpPr>
        <p:spPr/>
        <p:txBody>
          <a:bodyPr/>
          <a:lstStyle/>
          <a:p>
            <a:r>
              <a:rPr lang="zh-TW" altLang="en-US"/>
              <a:t>說明方式</a:t>
            </a:r>
          </a:p>
        </p:txBody>
      </p:sp>
      <p:sp>
        <p:nvSpPr>
          <p:cNvPr id="1673219" name="Rectangle 3"/>
          <p:cNvSpPr>
            <a:spLocks noGrp="1" noChangeArrowheads="1"/>
          </p:cNvSpPr>
          <p:nvPr>
            <p:ph type="body" idx="1"/>
          </p:nvPr>
        </p:nvSpPr>
        <p:spPr/>
        <p:txBody>
          <a:bodyPr/>
          <a:lstStyle/>
          <a:p>
            <a:r>
              <a:rPr lang="zh-TW" altLang="en-US"/>
              <a:t>誰該說明</a:t>
            </a:r>
          </a:p>
          <a:p>
            <a:pPr lvl="1"/>
            <a:r>
              <a:rPr lang="zh-TW" altLang="en-US"/>
              <a:t>只有授權的發言人，才可對外說明</a:t>
            </a:r>
          </a:p>
          <a:p>
            <a:r>
              <a:rPr lang="zh-TW" altLang="en-US"/>
              <a:t>說明什麼</a:t>
            </a:r>
          </a:p>
          <a:p>
            <a:pPr lvl="1"/>
            <a:r>
              <a:rPr lang="zh-TW" altLang="en-US"/>
              <a:t>只能說明事先經過核准的事實</a:t>
            </a:r>
          </a:p>
          <a:p>
            <a:r>
              <a:rPr lang="zh-TW" altLang="en-US"/>
              <a:t>哪些不該說</a:t>
            </a:r>
          </a:p>
          <a:p>
            <a:pPr lvl="1"/>
            <a:r>
              <a:rPr lang="zh-TW" altLang="en-US"/>
              <a:t>未經核准的資訊不能說</a:t>
            </a:r>
          </a:p>
          <a:p>
            <a:pPr lvl="1"/>
            <a:r>
              <a:rPr lang="zh-TW" altLang="en-US"/>
              <a:t>不要傳播謠言或推測的話</a:t>
            </a:r>
          </a:p>
          <a:p>
            <a:pPr lvl="1"/>
            <a:r>
              <a:rPr lang="zh-TW" altLang="en-US"/>
              <a:t>不要指責或歪曲事實</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2658F3A1-18E8-49BA-9A9D-4C5A85DE8E81}" type="slidenum">
              <a:rPr lang="en-US" altLang="zh-TW"/>
              <a:pPr/>
              <a:t>62</a:t>
            </a:fld>
            <a:endParaRPr lang="en-US" altLang="zh-TW"/>
          </a:p>
        </p:txBody>
      </p:sp>
      <p:sp>
        <p:nvSpPr>
          <p:cNvPr id="1690626" name="Rectangle 2"/>
          <p:cNvSpPr>
            <a:spLocks noGrp="1" noChangeArrowheads="1"/>
          </p:cNvSpPr>
          <p:nvPr>
            <p:ph type="title"/>
          </p:nvPr>
        </p:nvSpPr>
        <p:spPr/>
        <p:txBody>
          <a:bodyPr/>
          <a:lstStyle/>
          <a:p>
            <a:r>
              <a:rPr lang="zh-TW" altLang="en-US"/>
              <a:t>營運持續計畫的定義與理論</a:t>
            </a:r>
          </a:p>
        </p:txBody>
      </p:sp>
      <p:sp>
        <p:nvSpPr>
          <p:cNvPr id="1690627" name="Rectangle 3"/>
          <p:cNvSpPr>
            <a:spLocks noGrp="1" noChangeArrowheads="1"/>
          </p:cNvSpPr>
          <p:nvPr>
            <p:ph type="body" idx="1"/>
          </p:nvPr>
        </p:nvSpPr>
        <p:spPr>
          <a:xfrm>
            <a:off x="457200" y="1719263"/>
            <a:ext cx="7859713" cy="4411662"/>
          </a:xfrm>
        </p:spPr>
        <p:txBody>
          <a:bodyPr/>
          <a:lstStyle/>
          <a:p>
            <a:r>
              <a:rPr lang="zh-TW" altLang="en-AU" sz="2600"/>
              <a:t>營運持續計畫</a:t>
            </a:r>
            <a:r>
              <a:rPr lang="en-AU" sz="2600"/>
              <a:t>business continuity plan (BCP) </a:t>
            </a:r>
            <a:r>
              <a:rPr lang="zh-TW" altLang="en-AU" sz="2600"/>
              <a:t>內含持續關鍵業務功能之 </a:t>
            </a:r>
          </a:p>
          <a:p>
            <a:pPr lvl="1"/>
            <a:r>
              <a:rPr lang="zh-TW" altLang="en-AU" sz="2200"/>
              <a:t>計畫角色與職責</a:t>
            </a:r>
            <a:endParaRPr lang="en-AU" sz="2200"/>
          </a:p>
          <a:p>
            <a:pPr lvl="1"/>
            <a:r>
              <a:rPr lang="zh-TW" altLang="en-AU" sz="2200"/>
              <a:t>復原或因應作業程序</a:t>
            </a:r>
            <a:endParaRPr lang="en-AU" sz="2200"/>
          </a:p>
          <a:p>
            <a:pPr lvl="1"/>
            <a:r>
              <a:rPr lang="zh-TW" altLang="en-AU" sz="2200"/>
              <a:t>復原工作時程</a:t>
            </a:r>
          </a:p>
          <a:p>
            <a:pPr lvl="1"/>
            <a:r>
              <a:rPr lang="zh-TW" altLang="en-US" sz="2200"/>
              <a:t>活動清單</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9269D8E9-0E1B-44BD-887A-5150D96CC811}" type="slidenum">
              <a:rPr lang="en-US" altLang="zh-TW"/>
              <a:pPr/>
              <a:t>63</a:t>
            </a:fld>
            <a:endParaRPr lang="en-US" altLang="zh-TW"/>
          </a:p>
        </p:txBody>
      </p:sp>
      <p:sp>
        <p:nvSpPr>
          <p:cNvPr id="1674242" name="Rectangle 2"/>
          <p:cNvSpPr>
            <a:spLocks noGrp="1" noChangeArrowheads="1"/>
          </p:cNvSpPr>
          <p:nvPr>
            <p:ph type="title"/>
          </p:nvPr>
        </p:nvSpPr>
        <p:spPr/>
        <p:txBody>
          <a:bodyPr/>
          <a:lstStyle/>
          <a:p>
            <a:r>
              <a:rPr lang="en-US" altLang="zh-TW"/>
              <a:t>BCM </a:t>
            </a:r>
            <a:r>
              <a:rPr lang="zh-TW" altLang="en-US"/>
              <a:t>深植於組織文化</a:t>
            </a:r>
          </a:p>
        </p:txBody>
      </p:sp>
      <p:sp>
        <p:nvSpPr>
          <p:cNvPr id="1674243" name="Rectangle 3"/>
          <p:cNvSpPr>
            <a:spLocks noGrp="1" noChangeArrowheads="1"/>
          </p:cNvSpPr>
          <p:nvPr>
            <p:ph type="body" idx="1"/>
          </p:nvPr>
        </p:nvSpPr>
        <p:spPr/>
        <p:txBody>
          <a:bodyPr/>
          <a:lstStyle/>
          <a:p>
            <a:r>
              <a:rPr lang="zh-TW" altLang="en-US"/>
              <a:t>為確保 </a:t>
            </a:r>
            <a:r>
              <a:rPr lang="en-US" altLang="zh-TW"/>
              <a:t>BCM </a:t>
            </a:r>
            <a:r>
              <a:rPr lang="zh-TW" altLang="en-US"/>
              <a:t>的成功，組織應當還要確認是否已讓 </a:t>
            </a:r>
            <a:r>
              <a:rPr lang="en-US" altLang="zh-TW"/>
              <a:t>BCM </a:t>
            </a:r>
            <a:r>
              <a:rPr lang="zh-TW" altLang="en-US"/>
              <a:t>正確地被建立在組織的文化中和日常的業務活動裡</a:t>
            </a:r>
          </a:p>
          <a:p>
            <a:r>
              <a:rPr lang="zh-TW" altLang="en-US"/>
              <a:t>組織裡的所有員工都應對自身角色有足夠的認知，並擁有應當的培訓，以學習如何處理特殊任務。</a:t>
            </a:r>
          </a:p>
          <a:p>
            <a:r>
              <a:rPr lang="zh-TW" altLang="en-US"/>
              <a:t>當人員理解並接受其</a:t>
            </a:r>
            <a:r>
              <a:rPr lang="en-US" altLang="zh-TW"/>
              <a:t>BCM</a:t>
            </a:r>
            <a:r>
              <a:rPr lang="zh-TW" altLang="en-US"/>
              <a:t>功能後，組織對於營運衝擊的處理能力才會提昇。</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3177" name="投影片編號版面配置區 5"/>
          <p:cNvSpPr>
            <a:spLocks noGrp="1"/>
          </p:cNvSpPr>
          <p:nvPr>
            <p:ph type="sldNum" sz="quarter" idx="12"/>
          </p:nvPr>
        </p:nvSpPr>
        <p:spPr/>
        <p:txBody>
          <a:bodyPr/>
          <a:lstStyle/>
          <a:p>
            <a:fld id="{2F3EAA36-94EE-4279-8F7C-7D295780CB5B}" type="slidenum">
              <a:rPr lang="en-US" altLang="zh-TW"/>
              <a:pPr/>
              <a:t>64</a:t>
            </a:fld>
            <a:endParaRPr lang="en-US" altLang="zh-TW"/>
          </a:p>
        </p:txBody>
      </p:sp>
      <p:sp>
        <p:nvSpPr>
          <p:cNvPr id="1675266" name="Rectangle 2"/>
          <p:cNvSpPr>
            <a:spLocks noGrp="1" noChangeArrowheads="1"/>
          </p:cNvSpPr>
          <p:nvPr>
            <p:ph type="title"/>
          </p:nvPr>
        </p:nvSpPr>
        <p:spPr/>
        <p:txBody>
          <a:bodyPr/>
          <a:lstStyle/>
          <a:p>
            <a:r>
              <a:rPr lang="en-US" altLang="zh-TW"/>
              <a:t>BCM </a:t>
            </a:r>
            <a:r>
              <a:rPr lang="zh-TW" altLang="en-US"/>
              <a:t>深植於組織文化</a:t>
            </a:r>
            <a:r>
              <a:rPr lang="en-US" altLang="zh-TW"/>
              <a:t>(</a:t>
            </a:r>
            <a:r>
              <a:rPr lang="zh-TW" altLang="en-US"/>
              <a:t>續</a:t>
            </a:r>
            <a:r>
              <a:rPr lang="en-US" altLang="zh-TW"/>
              <a:t>)</a:t>
            </a:r>
          </a:p>
        </p:txBody>
      </p:sp>
      <p:grpSp>
        <p:nvGrpSpPr>
          <p:cNvPr id="1675269" name="Group 5"/>
          <p:cNvGrpSpPr>
            <a:grpSpLocks/>
          </p:cNvGrpSpPr>
          <p:nvPr/>
        </p:nvGrpSpPr>
        <p:grpSpPr bwMode="auto">
          <a:xfrm>
            <a:off x="969963" y="1997075"/>
            <a:ext cx="7278687" cy="4024313"/>
            <a:chOff x="885" y="1536"/>
            <a:chExt cx="4982" cy="2394"/>
          </a:xfrm>
        </p:grpSpPr>
        <p:sp>
          <p:nvSpPr>
            <p:cNvPr id="1675270" name="Rectangle 6"/>
            <p:cNvSpPr>
              <a:spLocks noChangeArrowheads="1"/>
            </p:cNvSpPr>
            <p:nvPr/>
          </p:nvSpPr>
          <p:spPr bwMode="auto">
            <a:xfrm>
              <a:off x="2172" y="3728"/>
              <a:ext cx="2680" cy="115"/>
            </a:xfrm>
            <a:prstGeom prst="rect">
              <a:avLst/>
            </a:prstGeom>
            <a:noFill/>
            <a:ln w="9525">
              <a:noFill/>
              <a:miter lim="800000"/>
              <a:headEnd/>
              <a:tailEnd/>
            </a:ln>
          </p:spPr>
          <p:txBody>
            <a:bodyPr/>
            <a:lstStyle/>
            <a:p>
              <a:endParaRPr lang="zh-TW" altLang="en-US"/>
            </a:p>
          </p:txBody>
        </p:sp>
        <p:sp>
          <p:nvSpPr>
            <p:cNvPr id="1675271" name="Rectangle 7"/>
            <p:cNvSpPr>
              <a:spLocks noChangeArrowheads="1"/>
            </p:cNvSpPr>
            <p:nvPr/>
          </p:nvSpPr>
          <p:spPr bwMode="auto">
            <a:xfrm>
              <a:off x="4524" y="3744"/>
              <a:ext cx="243" cy="109"/>
            </a:xfrm>
            <a:prstGeom prst="rect">
              <a:avLst/>
            </a:prstGeom>
            <a:noFill/>
            <a:ln w="9525">
              <a:noFill/>
              <a:miter lim="800000"/>
              <a:headEnd/>
              <a:tailEnd/>
            </a:ln>
          </p:spPr>
          <p:txBody>
            <a:bodyPr wrap="none" lIns="0" tIns="0" rIns="0" bIns="0">
              <a:spAutoFit/>
            </a:bodyPr>
            <a:lstStyle/>
            <a:p>
              <a:pPr eaLnBrk="1" hangingPunct="1"/>
              <a:r>
                <a:rPr lang="en-GB" sz="1200" b="1">
                  <a:solidFill>
                    <a:srgbClr val="000066"/>
                  </a:solidFill>
                  <a:latin typeface="Arial" charset="0"/>
                  <a:ea typeface="新細明體" pitchFamily="18" charset="-120"/>
                  <a:cs typeface="Arial" charset="0"/>
                </a:rPr>
                <a:t>Time</a:t>
              </a:r>
              <a:endParaRPr lang="en-US" altLang="zh-TW" sz="1200">
                <a:solidFill>
                  <a:srgbClr val="000066"/>
                </a:solidFill>
                <a:latin typeface="Arial" charset="0"/>
                <a:ea typeface="新細明體" pitchFamily="18" charset="-120"/>
                <a:cs typeface="Arial" charset="0"/>
              </a:endParaRPr>
            </a:p>
          </p:txBody>
        </p:sp>
        <p:sp>
          <p:nvSpPr>
            <p:cNvPr id="1675272" name="Rectangle 8"/>
            <p:cNvSpPr>
              <a:spLocks noChangeArrowheads="1"/>
            </p:cNvSpPr>
            <p:nvPr/>
          </p:nvSpPr>
          <p:spPr bwMode="auto">
            <a:xfrm rot="16200000">
              <a:off x="1285" y="2689"/>
              <a:ext cx="1505" cy="125"/>
            </a:xfrm>
            <a:prstGeom prst="rect">
              <a:avLst/>
            </a:prstGeom>
            <a:noFill/>
            <a:ln w="9525">
              <a:noFill/>
              <a:miter lim="800000"/>
              <a:headEnd/>
              <a:tailEnd/>
            </a:ln>
          </p:spPr>
          <p:txBody>
            <a:bodyPr wrap="none" lIns="0" tIns="0" rIns="0" bIns="0">
              <a:spAutoFit/>
            </a:bodyPr>
            <a:lstStyle/>
            <a:p>
              <a:pPr eaLnBrk="1" hangingPunct="1"/>
              <a:r>
                <a:rPr lang="en-GB" sz="1200" b="1">
                  <a:solidFill>
                    <a:srgbClr val="000066"/>
                  </a:solidFill>
                  <a:latin typeface="Arial" charset="0"/>
                  <a:ea typeface="新細明體" pitchFamily="18" charset="-120"/>
                  <a:cs typeface="Arial" charset="0"/>
                </a:rPr>
                <a:t>Effectiveness of BCP/DR Provision</a:t>
              </a:r>
              <a:endParaRPr lang="en-US" altLang="zh-TW" sz="1200" b="1">
                <a:solidFill>
                  <a:srgbClr val="000066"/>
                </a:solidFill>
                <a:latin typeface="Arial" charset="0"/>
                <a:ea typeface="新細明體" pitchFamily="18" charset="-120"/>
                <a:cs typeface="Arial" charset="0"/>
              </a:endParaRPr>
            </a:p>
          </p:txBody>
        </p:sp>
        <p:sp>
          <p:nvSpPr>
            <p:cNvPr id="1675273" name="Freeform 9"/>
            <p:cNvSpPr>
              <a:spLocks/>
            </p:cNvSpPr>
            <p:nvPr/>
          </p:nvSpPr>
          <p:spPr bwMode="auto">
            <a:xfrm>
              <a:off x="2140" y="1654"/>
              <a:ext cx="2703" cy="2043"/>
            </a:xfrm>
            <a:custGeom>
              <a:avLst/>
              <a:gdLst/>
              <a:ahLst/>
              <a:cxnLst>
                <a:cxn ang="0">
                  <a:pos x="53" y="0"/>
                </a:cxn>
                <a:cxn ang="0">
                  <a:pos x="0" y="0"/>
                </a:cxn>
                <a:cxn ang="0">
                  <a:pos x="0" y="4058"/>
                </a:cxn>
                <a:cxn ang="0">
                  <a:pos x="0" y="4058"/>
                </a:cxn>
                <a:cxn ang="0">
                  <a:pos x="2" y="4069"/>
                </a:cxn>
                <a:cxn ang="0">
                  <a:pos x="7" y="4078"/>
                </a:cxn>
                <a:cxn ang="0">
                  <a:pos x="16" y="4084"/>
                </a:cxn>
                <a:cxn ang="0">
                  <a:pos x="26" y="4085"/>
                </a:cxn>
                <a:cxn ang="0">
                  <a:pos x="4990" y="4085"/>
                </a:cxn>
                <a:cxn ang="0">
                  <a:pos x="4990" y="4031"/>
                </a:cxn>
                <a:cxn ang="0">
                  <a:pos x="26" y="4031"/>
                </a:cxn>
                <a:cxn ang="0">
                  <a:pos x="53" y="4058"/>
                </a:cxn>
                <a:cxn ang="0">
                  <a:pos x="51" y="4047"/>
                </a:cxn>
                <a:cxn ang="0">
                  <a:pos x="46" y="4040"/>
                </a:cxn>
                <a:cxn ang="0">
                  <a:pos x="37" y="4033"/>
                </a:cxn>
                <a:cxn ang="0">
                  <a:pos x="26" y="4058"/>
                </a:cxn>
                <a:cxn ang="0">
                  <a:pos x="53" y="4058"/>
                </a:cxn>
                <a:cxn ang="0">
                  <a:pos x="53" y="0"/>
                </a:cxn>
              </a:cxnLst>
              <a:rect l="0" t="0" r="r" b="b"/>
              <a:pathLst>
                <a:path w="4990" h="4085">
                  <a:moveTo>
                    <a:pt x="53" y="0"/>
                  </a:moveTo>
                  <a:lnTo>
                    <a:pt x="0" y="0"/>
                  </a:lnTo>
                  <a:lnTo>
                    <a:pt x="0" y="4058"/>
                  </a:lnTo>
                  <a:lnTo>
                    <a:pt x="0" y="4058"/>
                  </a:lnTo>
                  <a:lnTo>
                    <a:pt x="2" y="4069"/>
                  </a:lnTo>
                  <a:lnTo>
                    <a:pt x="7" y="4078"/>
                  </a:lnTo>
                  <a:lnTo>
                    <a:pt x="16" y="4084"/>
                  </a:lnTo>
                  <a:lnTo>
                    <a:pt x="26" y="4085"/>
                  </a:lnTo>
                  <a:lnTo>
                    <a:pt x="4990" y="4085"/>
                  </a:lnTo>
                  <a:lnTo>
                    <a:pt x="4990" y="4031"/>
                  </a:lnTo>
                  <a:lnTo>
                    <a:pt x="26" y="4031"/>
                  </a:lnTo>
                  <a:lnTo>
                    <a:pt x="53" y="4058"/>
                  </a:lnTo>
                  <a:lnTo>
                    <a:pt x="51" y="4047"/>
                  </a:lnTo>
                  <a:lnTo>
                    <a:pt x="46" y="4040"/>
                  </a:lnTo>
                  <a:lnTo>
                    <a:pt x="37" y="4033"/>
                  </a:lnTo>
                  <a:lnTo>
                    <a:pt x="26" y="4058"/>
                  </a:lnTo>
                  <a:lnTo>
                    <a:pt x="53" y="4058"/>
                  </a:lnTo>
                  <a:lnTo>
                    <a:pt x="53" y="0"/>
                  </a:lnTo>
                  <a:close/>
                </a:path>
              </a:pathLst>
            </a:custGeom>
            <a:solidFill>
              <a:srgbClr val="000080"/>
            </a:solidFill>
            <a:ln w="9525">
              <a:noFill/>
              <a:round/>
              <a:headEnd/>
              <a:tailEnd/>
            </a:ln>
          </p:spPr>
          <p:txBody>
            <a:bodyPr/>
            <a:lstStyle/>
            <a:p>
              <a:endParaRPr lang="zh-TW" altLang="en-US"/>
            </a:p>
          </p:txBody>
        </p:sp>
        <p:sp>
          <p:nvSpPr>
            <p:cNvPr id="1675274" name="Freeform 10"/>
            <p:cNvSpPr>
              <a:spLocks/>
            </p:cNvSpPr>
            <p:nvPr/>
          </p:nvSpPr>
          <p:spPr bwMode="auto">
            <a:xfrm>
              <a:off x="2108" y="1536"/>
              <a:ext cx="92" cy="127"/>
            </a:xfrm>
            <a:custGeom>
              <a:avLst/>
              <a:gdLst/>
              <a:ahLst/>
              <a:cxnLst>
                <a:cxn ang="0">
                  <a:pos x="0" y="254"/>
                </a:cxn>
                <a:cxn ang="0">
                  <a:pos x="84" y="0"/>
                </a:cxn>
                <a:cxn ang="0">
                  <a:pos x="170" y="254"/>
                </a:cxn>
                <a:cxn ang="0">
                  <a:pos x="0" y="254"/>
                </a:cxn>
              </a:cxnLst>
              <a:rect l="0" t="0" r="r" b="b"/>
              <a:pathLst>
                <a:path w="170" h="254">
                  <a:moveTo>
                    <a:pt x="0" y="254"/>
                  </a:moveTo>
                  <a:lnTo>
                    <a:pt x="84" y="0"/>
                  </a:lnTo>
                  <a:lnTo>
                    <a:pt x="170" y="254"/>
                  </a:lnTo>
                  <a:lnTo>
                    <a:pt x="0" y="254"/>
                  </a:lnTo>
                  <a:close/>
                </a:path>
              </a:pathLst>
            </a:custGeom>
            <a:solidFill>
              <a:srgbClr val="000080"/>
            </a:solidFill>
            <a:ln w="9525">
              <a:noFill/>
              <a:round/>
              <a:headEnd/>
              <a:tailEnd/>
            </a:ln>
          </p:spPr>
          <p:txBody>
            <a:bodyPr/>
            <a:lstStyle/>
            <a:p>
              <a:endParaRPr lang="zh-TW" altLang="en-US"/>
            </a:p>
          </p:txBody>
        </p:sp>
        <p:sp>
          <p:nvSpPr>
            <p:cNvPr id="1675275" name="Freeform 11"/>
            <p:cNvSpPr>
              <a:spLocks/>
            </p:cNvSpPr>
            <p:nvPr/>
          </p:nvSpPr>
          <p:spPr bwMode="auto">
            <a:xfrm>
              <a:off x="4744" y="3642"/>
              <a:ext cx="138" cy="85"/>
            </a:xfrm>
            <a:custGeom>
              <a:avLst/>
              <a:gdLst/>
              <a:ahLst/>
              <a:cxnLst>
                <a:cxn ang="0">
                  <a:pos x="0" y="0"/>
                </a:cxn>
                <a:cxn ang="0">
                  <a:pos x="254" y="83"/>
                </a:cxn>
                <a:cxn ang="0">
                  <a:pos x="0" y="168"/>
                </a:cxn>
                <a:cxn ang="0">
                  <a:pos x="0" y="0"/>
                </a:cxn>
              </a:cxnLst>
              <a:rect l="0" t="0" r="r" b="b"/>
              <a:pathLst>
                <a:path w="254" h="168">
                  <a:moveTo>
                    <a:pt x="0" y="0"/>
                  </a:moveTo>
                  <a:lnTo>
                    <a:pt x="254" y="83"/>
                  </a:lnTo>
                  <a:lnTo>
                    <a:pt x="0" y="168"/>
                  </a:lnTo>
                  <a:lnTo>
                    <a:pt x="0" y="0"/>
                  </a:lnTo>
                  <a:close/>
                </a:path>
              </a:pathLst>
            </a:custGeom>
            <a:solidFill>
              <a:srgbClr val="000080"/>
            </a:solidFill>
            <a:ln w="9525">
              <a:noFill/>
              <a:round/>
              <a:headEnd/>
              <a:tailEnd/>
            </a:ln>
          </p:spPr>
          <p:txBody>
            <a:bodyPr/>
            <a:lstStyle/>
            <a:p>
              <a:endParaRPr lang="zh-TW" altLang="en-US"/>
            </a:p>
          </p:txBody>
        </p:sp>
        <p:sp>
          <p:nvSpPr>
            <p:cNvPr id="1675276" name="Freeform 12"/>
            <p:cNvSpPr>
              <a:spLocks/>
            </p:cNvSpPr>
            <p:nvPr/>
          </p:nvSpPr>
          <p:spPr bwMode="auto">
            <a:xfrm>
              <a:off x="2175" y="2898"/>
              <a:ext cx="934" cy="762"/>
            </a:xfrm>
            <a:custGeom>
              <a:avLst/>
              <a:gdLst/>
              <a:ahLst/>
              <a:cxnLst>
                <a:cxn ang="0">
                  <a:pos x="98" y="1336"/>
                </a:cxn>
                <a:cxn ang="0">
                  <a:pos x="116" y="1132"/>
                </a:cxn>
                <a:cxn ang="0">
                  <a:pos x="175" y="865"/>
                </a:cxn>
                <a:cxn ang="0">
                  <a:pos x="198" y="735"/>
                </a:cxn>
                <a:cxn ang="0">
                  <a:pos x="244" y="539"/>
                </a:cxn>
                <a:cxn ang="0">
                  <a:pos x="291" y="423"/>
                </a:cxn>
                <a:cxn ang="0">
                  <a:pos x="333" y="300"/>
                </a:cxn>
                <a:cxn ang="0">
                  <a:pos x="400" y="249"/>
                </a:cxn>
                <a:cxn ang="0">
                  <a:pos x="424" y="218"/>
                </a:cxn>
                <a:cxn ang="0">
                  <a:pos x="446" y="194"/>
                </a:cxn>
                <a:cxn ang="0">
                  <a:pos x="482" y="162"/>
                </a:cxn>
                <a:cxn ang="0">
                  <a:pos x="523" y="129"/>
                </a:cxn>
                <a:cxn ang="0">
                  <a:pos x="570" y="100"/>
                </a:cxn>
                <a:cxn ang="0">
                  <a:pos x="614" y="77"/>
                </a:cxn>
                <a:cxn ang="0">
                  <a:pos x="646" y="66"/>
                </a:cxn>
                <a:cxn ang="0">
                  <a:pos x="675" y="53"/>
                </a:cxn>
                <a:cxn ang="0">
                  <a:pos x="717" y="22"/>
                </a:cxn>
                <a:cxn ang="0">
                  <a:pos x="747" y="42"/>
                </a:cxn>
                <a:cxn ang="0">
                  <a:pos x="825" y="49"/>
                </a:cxn>
                <a:cxn ang="0">
                  <a:pos x="903" y="75"/>
                </a:cxn>
                <a:cxn ang="0">
                  <a:pos x="1021" y="142"/>
                </a:cxn>
                <a:cxn ang="0">
                  <a:pos x="1105" y="189"/>
                </a:cxn>
                <a:cxn ang="0">
                  <a:pos x="1205" y="316"/>
                </a:cxn>
                <a:cxn ang="0">
                  <a:pos x="1295" y="385"/>
                </a:cxn>
                <a:cxn ang="0">
                  <a:pos x="1388" y="528"/>
                </a:cxn>
                <a:cxn ang="0">
                  <a:pos x="1495" y="657"/>
                </a:cxn>
                <a:cxn ang="0">
                  <a:pos x="1632" y="814"/>
                </a:cxn>
                <a:cxn ang="0">
                  <a:pos x="1723" y="847"/>
                </a:cxn>
                <a:cxn ang="0">
                  <a:pos x="1625" y="749"/>
                </a:cxn>
                <a:cxn ang="0">
                  <a:pos x="1558" y="673"/>
                </a:cxn>
                <a:cxn ang="0">
                  <a:pos x="1404" y="515"/>
                </a:cxn>
                <a:cxn ang="0">
                  <a:pos x="1309" y="370"/>
                </a:cxn>
                <a:cxn ang="0">
                  <a:pos x="1197" y="249"/>
                </a:cxn>
                <a:cxn ang="0">
                  <a:pos x="1067" y="156"/>
                </a:cxn>
                <a:cxn ang="0">
                  <a:pos x="1000" y="84"/>
                </a:cxn>
                <a:cxn ang="0">
                  <a:pos x="877" y="22"/>
                </a:cxn>
                <a:cxn ang="0">
                  <a:pos x="746" y="0"/>
                </a:cxn>
                <a:cxn ang="0">
                  <a:pos x="696" y="6"/>
                </a:cxn>
                <a:cxn ang="0">
                  <a:pos x="646" y="20"/>
                </a:cxn>
                <a:cxn ang="0">
                  <a:pos x="617" y="31"/>
                </a:cxn>
                <a:cxn ang="0">
                  <a:pos x="551" y="66"/>
                </a:cxn>
                <a:cxn ang="0">
                  <a:pos x="502" y="95"/>
                </a:cxn>
                <a:cxn ang="0">
                  <a:pos x="460" y="129"/>
                </a:cxn>
                <a:cxn ang="0">
                  <a:pos x="446" y="165"/>
                </a:cxn>
                <a:cxn ang="0">
                  <a:pos x="393" y="194"/>
                </a:cxn>
                <a:cxn ang="0">
                  <a:pos x="368" y="225"/>
                </a:cxn>
                <a:cxn ang="0">
                  <a:pos x="317" y="289"/>
                </a:cxn>
                <a:cxn ang="0">
                  <a:pos x="228" y="463"/>
                </a:cxn>
                <a:cxn ang="0">
                  <a:pos x="172" y="660"/>
                </a:cxn>
                <a:cxn ang="0">
                  <a:pos x="147" y="791"/>
                </a:cxn>
                <a:cxn ang="0">
                  <a:pos x="117" y="992"/>
                </a:cxn>
                <a:cxn ang="0">
                  <a:pos x="88" y="1193"/>
                </a:cxn>
                <a:cxn ang="0">
                  <a:pos x="61" y="1391"/>
                </a:cxn>
              </a:cxnLst>
              <a:rect l="0" t="0" r="r" b="b"/>
              <a:pathLst>
                <a:path w="1723" h="1523">
                  <a:moveTo>
                    <a:pt x="0" y="1509"/>
                  </a:moveTo>
                  <a:lnTo>
                    <a:pt x="37" y="1523"/>
                  </a:lnTo>
                  <a:lnTo>
                    <a:pt x="59" y="1460"/>
                  </a:lnTo>
                  <a:lnTo>
                    <a:pt x="81" y="1398"/>
                  </a:lnTo>
                  <a:lnTo>
                    <a:pt x="81" y="1398"/>
                  </a:lnTo>
                  <a:lnTo>
                    <a:pt x="98" y="1336"/>
                  </a:lnTo>
                  <a:lnTo>
                    <a:pt x="98" y="1335"/>
                  </a:lnTo>
                  <a:lnTo>
                    <a:pt x="112" y="1269"/>
                  </a:lnTo>
                  <a:lnTo>
                    <a:pt x="126" y="1202"/>
                  </a:lnTo>
                  <a:lnTo>
                    <a:pt x="126" y="1200"/>
                  </a:lnTo>
                  <a:lnTo>
                    <a:pt x="135" y="1135"/>
                  </a:lnTo>
                  <a:lnTo>
                    <a:pt x="116" y="1132"/>
                  </a:lnTo>
                  <a:lnTo>
                    <a:pt x="135" y="1135"/>
                  </a:lnTo>
                  <a:lnTo>
                    <a:pt x="145" y="1066"/>
                  </a:lnTo>
                  <a:lnTo>
                    <a:pt x="156" y="999"/>
                  </a:lnTo>
                  <a:lnTo>
                    <a:pt x="167" y="934"/>
                  </a:lnTo>
                  <a:lnTo>
                    <a:pt x="167" y="934"/>
                  </a:lnTo>
                  <a:lnTo>
                    <a:pt x="175" y="865"/>
                  </a:lnTo>
                  <a:lnTo>
                    <a:pt x="156" y="861"/>
                  </a:lnTo>
                  <a:lnTo>
                    <a:pt x="175" y="865"/>
                  </a:lnTo>
                  <a:lnTo>
                    <a:pt x="186" y="798"/>
                  </a:lnTo>
                  <a:lnTo>
                    <a:pt x="167" y="794"/>
                  </a:lnTo>
                  <a:lnTo>
                    <a:pt x="186" y="800"/>
                  </a:lnTo>
                  <a:lnTo>
                    <a:pt x="198" y="735"/>
                  </a:lnTo>
                  <a:lnTo>
                    <a:pt x="198" y="733"/>
                  </a:lnTo>
                  <a:lnTo>
                    <a:pt x="210" y="664"/>
                  </a:lnTo>
                  <a:lnTo>
                    <a:pt x="191" y="660"/>
                  </a:lnTo>
                  <a:lnTo>
                    <a:pt x="210" y="666"/>
                  </a:lnTo>
                  <a:lnTo>
                    <a:pt x="226" y="604"/>
                  </a:lnTo>
                  <a:lnTo>
                    <a:pt x="244" y="539"/>
                  </a:lnTo>
                  <a:lnTo>
                    <a:pt x="224" y="533"/>
                  </a:lnTo>
                  <a:lnTo>
                    <a:pt x="244" y="541"/>
                  </a:lnTo>
                  <a:lnTo>
                    <a:pt x="265" y="479"/>
                  </a:lnTo>
                  <a:lnTo>
                    <a:pt x="245" y="472"/>
                  </a:lnTo>
                  <a:lnTo>
                    <a:pt x="263" y="481"/>
                  </a:lnTo>
                  <a:lnTo>
                    <a:pt x="291" y="423"/>
                  </a:lnTo>
                  <a:lnTo>
                    <a:pt x="293" y="423"/>
                  </a:lnTo>
                  <a:lnTo>
                    <a:pt x="319" y="363"/>
                  </a:lnTo>
                  <a:lnTo>
                    <a:pt x="300" y="354"/>
                  </a:lnTo>
                  <a:lnTo>
                    <a:pt x="317" y="365"/>
                  </a:lnTo>
                  <a:lnTo>
                    <a:pt x="351" y="310"/>
                  </a:lnTo>
                  <a:lnTo>
                    <a:pt x="333" y="300"/>
                  </a:lnTo>
                  <a:lnTo>
                    <a:pt x="349" y="312"/>
                  </a:lnTo>
                  <a:lnTo>
                    <a:pt x="388" y="260"/>
                  </a:lnTo>
                  <a:lnTo>
                    <a:pt x="372" y="247"/>
                  </a:lnTo>
                  <a:lnTo>
                    <a:pt x="386" y="263"/>
                  </a:lnTo>
                  <a:lnTo>
                    <a:pt x="400" y="251"/>
                  </a:lnTo>
                  <a:lnTo>
                    <a:pt x="400" y="249"/>
                  </a:lnTo>
                  <a:lnTo>
                    <a:pt x="403" y="245"/>
                  </a:lnTo>
                  <a:lnTo>
                    <a:pt x="412" y="229"/>
                  </a:lnTo>
                  <a:lnTo>
                    <a:pt x="395" y="218"/>
                  </a:lnTo>
                  <a:lnTo>
                    <a:pt x="409" y="234"/>
                  </a:lnTo>
                  <a:lnTo>
                    <a:pt x="423" y="222"/>
                  </a:lnTo>
                  <a:lnTo>
                    <a:pt x="424" y="218"/>
                  </a:lnTo>
                  <a:lnTo>
                    <a:pt x="433" y="205"/>
                  </a:lnTo>
                  <a:lnTo>
                    <a:pt x="417" y="193"/>
                  </a:lnTo>
                  <a:lnTo>
                    <a:pt x="431" y="207"/>
                  </a:lnTo>
                  <a:lnTo>
                    <a:pt x="446" y="193"/>
                  </a:lnTo>
                  <a:lnTo>
                    <a:pt x="431" y="178"/>
                  </a:lnTo>
                  <a:lnTo>
                    <a:pt x="446" y="194"/>
                  </a:lnTo>
                  <a:lnTo>
                    <a:pt x="460" y="182"/>
                  </a:lnTo>
                  <a:lnTo>
                    <a:pt x="460" y="180"/>
                  </a:lnTo>
                  <a:lnTo>
                    <a:pt x="472" y="167"/>
                  </a:lnTo>
                  <a:lnTo>
                    <a:pt x="458" y="153"/>
                  </a:lnTo>
                  <a:lnTo>
                    <a:pt x="468" y="171"/>
                  </a:lnTo>
                  <a:lnTo>
                    <a:pt x="482" y="162"/>
                  </a:lnTo>
                  <a:lnTo>
                    <a:pt x="486" y="160"/>
                  </a:lnTo>
                  <a:lnTo>
                    <a:pt x="500" y="147"/>
                  </a:lnTo>
                  <a:lnTo>
                    <a:pt x="514" y="135"/>
                  </a:lnTo>
                  <a:lnTo>
                    <a:pt x="500" y="118"/>
                  </a:lnTo>
                  <a:lnTo>
                    <a:pt x="510" y="136"/>
                  </a:lnTo>
                  <a:lnTo>
                    <a:pt x="523" y="129"/>
                  </a:lnTo>
                  <a:lnTo>
                    <a:pt x="523" y="129"/>
                  </a:lnTo>
                  <a:lnTo>
                    <a:pt x="540" y="118"/>
                  </a:lnTo>
                  <a:lnTo>
                    <a:pt x="554" y="109"/>
                  </a:lnTo>
                  <a:lnTo>
                    <a:pt x="544" y="91"/>
                  </a:lnTo>
                  <a:lnTo>
                    <a:pt x="553" y="109"/>
                  </a:lnTo>
                  <a:lnTo>
                    <a:pt x="570" y="100"/>
                  </a:lnTo>
                  <a:lnTo>
                    <a:pt x="572" y="100"/>
                  </a:lnTo>
                  <a:lnTo>
                    <a:pt x="586" y="91"/>
                  </a:lnTo>
                  <a:lnTo>
                    <a:pt x="603" y="80"/>
                  </a:lnTo>
                  <a:lnTo>
                    <a:pt x="593" y="62"/>
                  </a:lnTo>
                  <a:lnTo>
                    <a:pt x="602" y="82"/>
                  </a:lnTo>
                  <a:lnTo>
                    <a:pt x="614" y="77"/>
                  </a:lnTo>
                  <a:lnTo>
                    <a:pt x="605" y="57"/>
                  </a:lnTo>
                  <a:lnTo>
                    <a:pt x="612" y="77"/>
                  </a:lnTo>
                  <a:lnTo>
                    <a:pt x="630" y="71"/>
                  </a:lnTo>
                  <a:lnTo>
                    <a:pt x="630" y="71"/>
                  </a:lnTo>
                  <a:lnTo>
                    <a:pt x="644" y="66"/>
                  </a:lnTo>
                  <a:lnTo>
                    <a:pt x="646" y="66"/>
                  </a:lnTo>
                  <a:lnTo>
                    <a:pt x="661" y="58"/>
                  </a:lnTo>
                  <a:lnTo>
                    <a:pt x="653" y="39"/>
                  </a:lnTo>
                  <a:lnTo>
                    <a:pt x="660" y="58"/>
                  </a:lnTo>
                  <a:lnTo>
                    <a:pt x="677" y="53"/>
                  </a:lnTo>
                  <a:lnTo>
                    <a:pt x="670" y="33"/>
                  </a:lnTo>
                  <a:lnTo>
                    <a:pt x="675" y="53"/>
                  </a:lnTo>
                  <a:lnTo>
                    <a:pt x="688" y="49"/>
                  </a:lnTo>
                  <a:lnTo>
                    <a:pt x="682" y="29"/>
                  </a:lnTo>
                  <a:lnTo>
                    <a:pt x="686" y="49"/>
                  </a:lnTo>
                  <a:lnTo>
                    <a:pt x="703" y="46"/>
                  </a:lnTo>
                  <a:lnTo>
                    <a:pt x="721" y="42"/>
                  </a:lnTo>
                  <a:lnTo>
                    <a:pt x="717" y="22"/>
                  </a:lnTo>
                  <a:lnTo>
                    <a:pt x="717" y="44"/>
                  </a:lnTo>
                  <a:lnTo>
                    <a:pt x="732" y="44"/>
                  </a:lnTo>
                  <a:lnTo>
                    <a:pt x="733" y="42"/>
                  </a:lnTo>
                  <a:lnTo>
                    <a:pt x="749" y="40"/>
                  </a:lnTo>
                  <a:lnTo>
                    <a:pt x="747" y="20"/>
                  </a:lnTo>
                  <a:lnTo>
                    <a:pt x="747" y="42"/>
                  </a:lnTo>
                  <a:lnTo>
                    <a:pt x="789" y="44"/>
                  </a:lnTo>
                  <a:lnTo>
                    <a:pt x="789" y="22"/>
                  </a:lnTo>
                  <a:lnTo>
                    <a:pt x="786" y="42"/>
                  </a:lnTo>
                  <a:lnTo>
                    <a:pt x="826" y="49"/>
                  </a:lnTo>
                  <a:lnTo>
                    <a:pt x="830" y="29"/>
                  </a:lnTo>
                  <a:lnTo>
                    <a:pt x="825" y="49"/>
                  </a:lnTo>
                  <a:lnTo>
                    <a:pt x="865" y="62"/>
                  </a:lnTo>
                  <a:lnTo>
                    <a:pt x="870" y="42"/>
                  </a:lnTo>
                  <a:lnTo>
                    <a:pt x="865" y="62"/>
                  </a:lnTo>
                  <a:lnTo>
                    <a:pt x="907" y="77"/>
                  </a:lnTo>
                  <a:lnTo>
                    <a:pt x="912" y="57"/>
                  </a:lnTo>
                  <a:lnTo>
                    <a:pt x="903" y="75"/>
                  </a:lnTo>
                  <a:lnTo>
                    <a:pt x="940" y="93"/>
                  </a:lnTo>
                  <a:lnTo>
                    <a:pt x="949" y="75"/>
                  </a:lnTo>
                  <a:lnTo>
                    <a:pt x="939" y="93"/>
                  </a:lnTo>
                  <a:lnTo>
                    <a:pt x="979" y="118"/>
                  </a:lnTo>
                  <a:lnTo>
                    <a:pt x="981" y="118"/>
                  </a:lnTo>
                  <a:lnTo>
                    <a:pt x="1021" y="142"/>
                  </a:lnTo>
                  <a:lnTo>
                    <a:pt x="1030" y="124"/>
                  </a:lnTo>
                  <a:lnTo>
                    <a:pt x="1018" y="140"/>
                  </a:lnTo>
                  <a:lnTo>
                    <a:pt x="1054" y="173"/>
                  </a:lnTo>
                  <a:lnTo>
                    <a:pt x="1054" y="173"/>
                  </a:lnTo>
                  <a:lnTo>
                    <a:pt x="1093" y="205"/>
                  </a:lnTo>
                  <a:lnTo>
                    <a:pt x="1105" y="189"/>
                  </a:lnTo>
                  <a:lnTo>
                    <a:pt x="1093" y="205"/>
                  </a:lnTo>
                  <a:lnTo>
                    <a:pt x="1133" y="242"/>
                  </a:lnTo>
                  <a:lnTo>
                    <a:pt x="1146" y="225"/>
                  </a:lnTo>
                  <a:lnTo>
                    <a:pt x="1132" y="240"/>
                  </a:lnTo>
                  <a:lnTo>
                    <a:pt x="1168" y="278"/>
                  </a:lnTo>
                  <a:lnTo>
                    <a:pt x="1205" y="316"/>
                  </a:lnTo>
                  <a:lnTo>
                    <a:pt x="1219" y="301"/>
                  </a:lnTo>
                  <a:lnTo>
                    <a:pt x="1205" y="316"/>
                  </a:lnTo>
                  <a:lnTo>
                    <a:pt x="1244" y="359"/>
                  </a:lnTo>
                  <a:lnTo>
                    <a:pt x="1244" y="359"/>
                  </a:lnTo>
                  <a:lnTo>
                    <a:pt x="1281" y="399"/>
                  </a:lnTo>
                  <a:lnTo>
                    <a:pt x="1295" y="385"/>
                  </a:lnTo>
                  <a:lnTo>
                    <a:pt x="1281" y="399"/>
                  </a:lnTo>
                  <a:lnTo>
                    <a:pt x="1318" y="443"/>
                  </a:lnTo>
                  <a:lnTo>
                    <a:pt x="1356" y="486"/>
                  </a:lnTo>
                  <a:lnTo>
                    <a:pt x="1370" y="472"/>
                  </a:lnTo>
                  <a:lnTo>
                    <a:pt x="1354" y="484"/>
                  </a:lnTo>
                  <a:lnTo>
                    <a:pt x="1388" y="528"/>
                  </a:lnTo>
                  <a:lnTo>
                    <a:pt x="1390" y="530"/>
                  </a:lnTo>
                  <a:lnTo>
                    <a:pt x="1426" y="573"/>
                  </a:lnTo>
                  <a:lnTo>
                    <a:pt x="1461" y="617"/>
                  </a:lnTo>
                  <a:lnTo>
                    <a:pt x="1476" y="602"/>
                  </a:lnTo>
                  <a:lnTo>
                    <a:pt x="1461" y="615"/>
                  </a:lnTo>
                  <a:lnTo>
                    <a:pt x="1495" y="657"/>
                  </a:lnTo>
                  <a:lnTo>
                    <a:pt x="1528" y="698"/>
                  </a:lnTo>
                  <a:lnTo>
                    <a:pt x="1528" y="700"/>
                  </a:lnTo>
                  <a:lnTo>
                    <a:pt x="1563" y="740"/>
                  </a:lnTo>
                  <a:lnTo>
                    <a:pt x="1597" y="778"/>
                  </a:lnTo>
                  <a:lnTo>
                    <a:pt x="1597" y="778"/>
                  </a:lnTo>
                  <a:lnTo>
                    <a:pt x="1632" y="814"/>
                  </a:lnTo>
                  <a:lnTo>
                    <a:pt x="1646" y="800"/>
                  </a:lnTo>
                  <a:lnTo>
                    <a:pt x="1632" y="814"/>
                  </a:lnTo>
                  <a:lnTo>
                    <a:pt x="1662" y="847"/>
                  </a:lnTo>
                  <a:lnTo>
                    <a:pt x="1663" y="849"/>
                  </a:lnTo>
                  <a:lnTo>
                    <a:pt x="1697" y="878"/>
                  </a:lnTo>
                  <a:lnTo>
                    <a:pt x="1723" y="847"/>
                  </a:lnTo>
                  <a:lnTo>
                    <a:pt x="1690" y="818"/>
                  </a:lnTo>
                  <a:lnTo>
                    <a:pt x="1676" y="832"/>
                  </a:lnTo>
                  <a:lnTo>
                    <a:pt x="1691" y="818"/>
                  </a:lnTo>
                  <a:lnTo>
                    <a:pt x="1662" y="785"/>
                  </a:lnTo>
                  <a:lnTo>
                    <a:pt x="1660" y="785"/>
                  </a:lnTo>
                  <a:lnTo>
                    <a:pt x="1625" y="749"/>
                  </a:lnTo>
                  <a:lnTo>
                    <a:pt x="1611" y="764"/>
                  </a:lnTo>
                  <a:lnTo>
                    <a:pt x="1626" y="751"/>
                  </a:lnTo>
                  <a:lnTo>
                    <a:pt x="1593" y="713"/>
                  </a:lnTo>
                  <a:lnTo>
                    <a:pt x="1558" y="673"/>
                  </a:lnTo>
                  <a:lnTo>
                    <a:pt x="1542" y="686"/>
                  </a:lnTo>
                  <a:lnTo>
                    <a:pt x="1558" y="673"/>
                  </a:lnTo>
                  <a:lnTo>
                    <a:pt x="1525" y="631"/>
                  </a:lnTo>
                  <a:lnTo>
                    <a:pt x="1491" y="590"/>
                  </a:lnTo>
                  <a:lnTo>
                    <a:pt x="1491" y="590"/>
                  </a:lnTo>
                  <a:lnTo>
                    <a:pt x="1456" y="546"/>
                  </a:lnTo>
                  <a:lnTo>
                    <a:pt x="1419" y="503"/>
                  </a:lnTo>
                  <a:lnTo>
                    <a:pt x="1404" y="515"/>
                  </a:lnTo>
                  <a:lnTo>
                    <a:pt x="1419" y="503"/>
                  </a:lnTo>
                  <a:lnTo>
                    <a:pt x="1386" y="459"/>
                  </a:lnTo>
                  <a:lnTo>
                    <a:pt x="1386" y="459"/>
                  </a:lnTo>
                  <a:lnTo>
                    <a:pt x="1347" y="416"/>
                  </a:lnTo>
                  <a:lnTo>
                    <a:pt x="1311" y="372"/>
                  </a:lnTo>
                  <a:lnTo>
                    <a:pt x="1309" y="370"/>
                  </a:lnTo>
                  <a:lnTo>
                    <a:pt x="1272" y="330"/>
                  </a:lnTo>
                  <a:lnTo>
                    <a:pt x="1258" y="345"/>
                  </a:lnTo>
                  <a:lnTo>
                    <a:pt x="1274" y="332"/>
                  </a:lnTo>
                  <a:lnTo>
                    <a:pt x="1235" y="289"/>
                  </a:lnTo>
                  <a:lnTo>
                    <a:pt x="1233" y="287"/>
                  </a:lnTo>
                  <a:lnTo>
                    <a:pt x="1197" y="249"/>
                  </a:lnTo>
                  <a:lnTo>
                    <a:pt x="1160" y="211"/>
                  </a:lnTo>
                  <a:lnTo>
                    <a:pt x="1160" y="211"/>
                  </a:lnTo>
                  <a:lnTo>
                    <a:pt x="1119" y="174"/>
                  </a:lnTo>
                  <a:lnTo>
                    <a:pt x="1118" y="173"/>
                  </a:lnTo>
                  <a:lnTo>
                    <a:pt x="1079" y="140"/>
                  </a:lnTo>
                  <a:lnTo>
                    <a:pt x="1067" y="156"/>
                  </a:lnTo>
                  <a:lnTo>
                    <a:pt x="1081" y="142"/>
                  </a:lnTo>
                  <a:lnTo>
                    <a:pt x="1044" y="109"/>
                  </a:lnTo>
                  <a:lnTo>
                    <a:pt x="1040" y="106"/>
                  </a:lnTo>
                  <a:lnTo>
                    <a:pt x="1000" y="82"/>
                  </a:lnTo>
                  <a:lnTo>
                    <a:pt x="989" y="100"/>
                  </a:lnTo>
                  <a:lnTo>
                    <a:pt x="1000" y="84"/>
                  </a:lnTo>
                  <a:lnTo>
                    <a:pt x="960" y="58"/>
                  </a:lnTo>
                  <a:lnTo>
                    <a:pt x="958" y="57"/>
                  </a:lnTo>
                  <a:lnTo>
                    <a:pt x="921" y="39"/>
                  </a:lnTo>
                  <a:lnTo>
                    <a:pt x="919" y="39"/>
                  </a:lnTo>
                  <a:lnTo>
                    <a:pt x="877" y="24"/>
                  </a:lnTo>
                  <a:lnTo>
                    <a:pt x="877" y="22"/>
                  </a:lnTo>
                  <a:lnTo>
                    <a:pt x="837" y="10"/>
                  </a:lnTo>
                  <a:lnTo>
                    <a:pt x="833" y="10"/>
                  </a:lnTo>
                  <a:lnTo>
                    <a:pt x="793" y="2"/>
                  </a:lnTo>
                  <a:lnTo>
                    <a:pt x="791" y="2"/>
                  </a:lnTo>
                  <a:lnTo>
                    <a:pt x="749" y="0"/>
                  </a:lnTo>
                  <a:lnTo>
                    <a:pt x="746" y="0"/>
                  </a:lnTo>
                  <a:lnTo>
                    <a:pt x="730" y="2"/>
                  </a:lnTo>
                  <a:lnTo>
                    <a:pt x="732" y="22"/>
                  </a:lnTo>
                  <a:lnTo>
                    <a:pt x="732" y="2"/>
                  </a:lnTo>
                  <a:lnTo>
                    <a:pt x="717" y="2"/>
                  </a:lnTo>
                  <a:lnTo>
                    <a:pt x="714" y="2"/>
                  </a:lnTo>
                  <a:lnTo>
                    <a:pt x="696" y="6"/>
                  </a:lnTo>
                  <a:lnTo>
                    <a:pt x="679" y="10"/>
                  </a:lnTo>
                  <a:lnTo>
                    <a:pt x="677" y="10"/>
                  </a:lnTo>
                  <a:lnTo>
                    <a:pt x="665" y="13"/>
                  </a:lnTo>
                  <a:lnTo>
                    <a:pt x="665" y="13"/>
                  </a:lnTo>
                  <a:lnTo>
                    <a:pt x="647" y="19"/>
                  </a:lnTo>
                  <a:lnTo>
                    <a:pt x="646" y="20"/>
                  </a:lnTo>
                  <a:lnTo>
                    <a:pt x="630" y="28"/>
                  </a:lnTo>
                  <a:lnTo>
                    <a:pt x="637" y="46"/>
                  </a:lnTo>
                  <a:lnTo>
                    <a:pt x="630" y="28"/>
                  </a:lnTo>
                  <a:lnTo>
                    <a:pt x="616" y="33"/>
                  </a:lnTo>
                  <a:lnTo>
                    <a:pt x="623" y="51"/>
                  </a:lnTo>
                  <a:lnTo>
                    <a:pt x="617" y="31"/>
                  </a:lnTo>
                  <a:lnTo>
                    <a:pt x="600" y="37"/>
                  </a:lnTo>
                  <a:lnTo>
                    <a:pt x="598" y="39"/>
                  </a:lnTo>
                  <a:lnTo>
                    <a:pt x="586" y="44"/>
                  </a:lnTo>
                  <a:lnTo>
                    <a:pt x="582" y="46"/>
                  </a:lnTo>
                  <a:lnTo>
                    <a:pt x="565" y="57"/>
                  </a:lnTo>
                  <a:lnTo>
                    <a:pt x="551" y="66"/>
                  </a:lnTo>
                  <a:lnTo>
                    <a:pt x="561" y="82"/>
                  </a:lnTo>
                  <a:lnTo>
                    <a:pt x="553" y="64"/>
                  </a:lnTo>
                  <a:lnTo>
                    <a:pt x="535" y="73"/>
                  </a:lnTo>
                  <a:lnTo>
                    <a:pt x="533" y="75"/>
                  </a:lnTo>
                  <a:lnTo>
                    <a:pt x="519" y="84"/>
                  </a:lnTo>
                  <a:lnTo>
                    <a:pt x="502" y="95"/>
                  </a:lnTo>
                  <a:lnTo>
                    <a:pt x="512" y="111"/>
                  </a:lnTo>
                  <a:lnTo>
                    <a:pt x="503" y="93"/>
                  </a:lnTo>
                  <a:lnTo>
                    <a:pt x="491" y="100"/>
                  </a:lnTo>
                  <a:lnTo>
                    <a:pt x="488" y="104"/>
                  </a:lnTo>
                  <a:lnTo>
                    <a:pt x="474" y="116"/>
                  </a:lnTo>
                  <a:lnTo>
                    <a:pt x="460" y="129"/>
                  </a:lnTo>
                  <a:lnTo>
                    <a:pt x="472" y="144"/>
                  </a:lnTo>
                  <a:lnTo>
                    <a:pt x="461" y="127"/>
                  </a:lnTo>
                  <a:lnTo>
                    <a:pt x="447" y="136"/>
                  </a:lnTo>
                  <a:lnTo>
                    <a:pt x="444" y="138"/>
                  </a:lnTo>
                  <a:lnTo>
                    <a:pt x="431" y="151"/>
                  </a:lnTo>
                  <a:lnTo>
                    <a:pt x="446" y="165"/>
                  </a:lnTo>
                  <a:lnTo>
                    <a:pt x="433" y="151"/>
                  </a:lnTo>
                  <a:lnTo>
                    <a:pt x="419" y="164"/>
                  </a:lnTo>
                  <a:lnTo>
                    <a:pt x="417" y="164"/>
                  </a:lnTo>
                  <a:lnTo>
                    <a:pt x="403" y="178"/>
                  </a:lnTo>
                  <a:lnTo>
                    <a:pt x="402" y="182"/>
                  </a:lnTo>
                  <a:lnTo>
                    <a:pt x="393" y="194"/>
                  </a:lnTo>
                  <a:lnTo>
                    <a:pt x="409" y="205"/>
                  </a:lnTo>
                  <a:lnTo>
                    <a:pt x="396" y="191"/>
                  </a:lnTo>
                  <a:lnTo>
                    <a:pt x="382" y="203"/>
                  </a:lnTo>
                  <a:lnTo>
                    <a:pt x="381" y="203"/>
                  </a:lnTo>
                  <a:lnTo>
                    <a:pt x="377" y="209"/>
                  </a:lnTo>
                  <a:lnTo>
                    <a:pt x="368" y="225"/>
                  </a:lnTo>
                  <a:lnTo>
                    <a:pt x="386" y="234"/>
                  </a:lnTo>
                  <a:lnTo>
                    <a:pt x="374" y="220"/>
                  </a:lnTo>
                  <a:lnTo>
                    <a:pt x="360" y="232"/>
                  </a:lnTo>
                  <a:lnTo>
                    <a:pt x="356" y="234"/>
                  </a:lnTo>
                  <a:lnTo>
                    <a:pt x="317" y="287"/>
                  </a:lnTo>
                  <a:lnTo>
                    <a:pt x="317" y="289"/>
                  </a:lnTo>
                  <a:lnTo>
                    <a:pt x="284" y="343"/>
                  </a:lnTo>
                  <a:lnTo>
                    <a:pt x="282" y="347"/>
                  </a:lnTo>
                  <a:lnTo>
                    <a:pt x="256" y="407"/>
                  </a:lnTo>
                  <a:lnTo>
                    <a:pt x="274" y="414"/>
                  </a:lnTo>
                  <a:lnTo>
                    <a:pt x="256" y="405"/>
                  </a:lnTo>
                  <a:lnTo>
                    <a:pt x="228" y="463"/>
                  </a:lnTo>
                  <a:lnTo>
                    <a:pt x="228" y="465"/>
                  </a:lnTo>
                  <a:lnTo>
                    <a:pt x="207" y="526"/>
                  </a:lnTo>
                  <a:lnTo>
                    <a:pt x="205" y="528"/>
                  </a:lnTo>
                  <a:lnTo>
                    <a:pt x="188" y="593"/>
                  </a:lnTo>
                  <a:lnTo>
                    <a:pt x="172" y="655"/>
                  </a:lnTo>
                  <a:lnTo>
                    <a:pt x="172" y="660"/>
                  </a:lnTo>
                  <a:lnTo>
                    <a:pt x="172" y="657"/>
                  </a:lnTo>
                  <a:lnTo>
                    <a:pt x="160" y="726"/>
                  </a:lnTo>
                  <a:lnTo>
                    <a:pt x="179" y="729"/>
                  </a:lnTo>
                  <a:lnTo>
                    <a:pt x="160" y="726"/>
                  </a:lnTo>
                  <a:lnTo>
                    <a:pt x="147" y="791"/>
                  </a:lnTo>
                  <a:lnTo>
                    <a:pt x="147" y="791"/>
                  </a:lnTo>
                  <a:lnTo>
                    <a:pt x="137" y="858"/>
                  </a:lnTo>
                  <a:lnTo>
                    <a:pt x="137" y="860"/>
                  </a:lnTo>
                  <a:lnTo>
                    <a:pt x="128" y="929"/>
                  </a:lnTo>
                  <a:lnTo>
                    <a:pt x="147" y="930"/>
                  </a:lnTo>
                  <a:lnTo>
                    <a:pt x="128" y="927"/>
                  </a:lnTo>
                  <a:lnTo>
                    <a:pt x="117" y="992"/>
                  </a:lnTo>
                  <a:lnTo>
                    <a:pt x="107" y="1059"/>
                  </a:lnTo>
                  <a:lnTo>
                    <a:pt x="96" y="1128"/>
                  </a:lnTo>
                  <a:lnTo>
                    <a:pt x="96" y="1130"/>
                  </a:lnTo>
                  <a:lnTo>
                    <a:pt x="88" y="1195"/>
                  </a:lnTo>
                  <a:lnTo>
                    <a:pt x="107" y="1197"/>
                  </a:lnTo>
                  <a:lnTo>
                    <a:pt x="88" y="1193"/>
                  </a:lnTo>
                  <a:lnTo>
                    <a:pt x="74" y="1260"/>
                  </a:lnTo>
                  <a:lnTo>
                    <a:pt x="59" y="1326"/>
                  </a:lnTo>
                  <a:lnTo>
                    <a:pt x="79" y="1329"/>
                  </a:lnTo>
                  <a:lnTo>
                    <a:pt x="59" y="1324"/>
                  </a:lnTo>
                  <a:lnTo>
                    <a:pt x="42" y="1385"/>
                  </a:lnTo>
                  <a:lnTo>
                    <a:pt x="61" y="1391"/>
                  </a:lnTo>
                  <a:lnTo>
                    <a:pt x="44" y="1384"/>
                  </a:lnTo>
                  <a:lnTo>
                    <a:pt x="23" y="1445"/>
                  </a:lnTo>
                  <a:lnTo>
                    <a:pt x="0" y="1509"/>
                  </a:lnTo>
                  <a:close/>
                </a:path>
              </a:pathLst>
            </a:custGeom>
            <a:solidFill>
              <a:srgbClr val="FF0000"/>
            </a:solidFill>
            <a:ln w="9525">
              <a:noFill/>
              <a:round/>
              <a:headEnd/>
              <a:tailEnd/>
            </a:ln>
          </p:spPr>
          <p:txBody>
            <a:bodyPr/>
            <a:lstStyle/>
            <a:p>
              <a:endParaRPr lang="zh-TW" altLang="en-US"/>
            </a:p>
          </p:txBody>
        </p:sp>
        <p:sp>
          <p:nvSpPr>
            <p:cNvPr id="1675277" name="Freeform 13"/>
            <p:cNvSpPr>
              <a:spLocks/>
            </p:cNvSpPr>
            <p:nvPr/>
          </p:nvSpPr>
          <p:spPr bwMode="auto">
            <a:xfrm>
              <a:off x="3056" y="3306"/>
              <a:ext cx="86" cy="75"/>
            </a:xfrm>
            <a:custGeom>
              <a:avLst/>
              <a:gdLst/>
              <a:ahLst/>
              <a:cxnLst>
                <a:cxn ang="0">
                  <a:pos x="158" y="151"/>
                </a:cxn>
                <a:cxn ang="0">
                  <a:pos x="0" y="113"/>
                </a:cxn>
                <a:cxn ang="0">
                  <a:pos x="31" y="94"/>
                </a:cxn>
                <a:cxn ang="0">
                  <a:pos x="58" y="65"/>
                </a:cxn>
                <a:cxn ang="0">
                  <a:pos x="80" y="36"/>
                </a:cxn>
                <a:cxn ang="0">
                  <a:pos x="93" y="0"/>
                </a:cxn>
                <a:cxn ang="0">
                  <a:pos x="158" y="151"/>
                </a:cxn>
              </a:cxnLst>
              <a:rect l="0" t="0" r="r" b="b"/>
              <a:pathLst>
                <a:path w="158" h="151">
                  <a:moveTo>
                    <a:pt x="158" y="151"/>
                  </a:moveTo>
                  <a:lnTo>
                    <a:pt x="0" y="113"/>
                  </a:lnTo>
                  <a:lnTo>
                    <a:pt x="31" y="94"/>
                  </a:lnTo>
                  <a:lnTo>
                    <a:pt x="58" y="65"/>
                  </a:lnTo>
                  <a:lnTo>
                    <a:pt x="80" y="36"/>
                  </a:lnTo>
                  <a:lnTo>
                    <a:pt x="93" y="0"/>
                  </a:lnTo>
                  <a:lnTo>
                    <a:pt x="158" y="151"/>
                  </a:lnTo>
                  <a:close/>
                </a:path>
              </a:pathLst>
            </a:custGeom>
            <a:solidFill>
              <a:srgbClr val="FF0000"/>
            </a:solidFill>
            <a:ln w="7938">
              <a:solidFill>
                <a:srgbClr val="FF0000"/>
              </a:solidFill>
              <a:prstDash val="solid"/>
              <a:round/>
              <a:headEnd/>
              <a:tailEnd/>
            </a:ln>
          </p:spPr>
          <p:txBody>
            <a:bodyPr/>
            <a:lstStyle/>
            <a:p>
              <a:endParaRPr lang="zh-TW" altLang="en-US"/>
            </a:p>
          </p:txBody>
        </p:sp>
        <p:sp>
          <p:nvSpPr>
            <p:cNvPr id="1675278" name="Freeform 14"/>
            <p:cNvSpPr>
              <a:spLocks/>
            </p:cNvSpPr>
            <p:nvPr/>
          </p:nvSpPr>
          <p:spPr bwMode="auto">
            <a:xfrm>
              <a:off x="2175" y="2851"/>
              <a:ext cx="1789" cy="808"/>
            </a:xfrm>
            <a:custGeom>
              <a:avLst/>
              <a:gdLst/>
              <a:ahLst/>
              <a:cxnLst>
                <a:cxn ang="0">
                  <a:pos x="58" y="1534"/>
                </a:cxn>
                <a:cxn ang="0">
                  <a:pos x="125" y="1302"/>
                </a:cxn>
                <a:cxn ang="0">
                  <a:pos x="158" y="1144"/>
                </a:cxn>
                <a:cxn ang="0">
                  <a:pos x="233" y="1014"/>
                </a:cxn>
                <a:cxn ang="0">
                  <a:pos x="302" y="876"/>
                </a:cxn>
                <a:cxn ang="0">
                  <a:pos x="409" y="691"/>
                </a:cxn>
                <a:cxn ang="0">
                  <a:pos x="472" y="566"/>
                </a:cxn>
                <a:cxn ang="0">
                  <a:pos x="574" y="473"/>
                </a:cxn>
                <a:cxn ang="0">
                  <a:pos x="616" y="424"/>
                </a:cxn>
                <a:cxn ang="0">
                  <a:pos x="697" y="319"/>
                </a:cxn>
                <a:cxn ang="0">
                  <a:pos x="807" y="258"/>
                </a:cxn>
                <a:cxn ang="0">
                  <a:pos x="907" y="191"/>
                </a:cxn>
                <a:cxn ang="0">
                  <a:pos x="1006" y="116"/>
                </a:cxn>
                <a:cxn ang="0">
                  <a:pos x="1127" y="89"/>
                </a:cxn>
                <a:cxn ang="0">
                  <a:pos x="1181" y="73"/>
                </a:cxn>
                <a:cxn ang="0">
                  <a:pos x="1358" y="46"/>
                </a:cxn>
                <a:cxn ang="0">
                  <a:pos x="1418" y="42"/>
                </a:cxn>
                <a:cxn ang="0">
                  <a:pos x="1604" y="49"/>
                </a:cxn>
                <a:cxn ang="0">
                  <a:pos x="1730" y="67"/>
                </a:cxn>
                <a:cxn ang="0">
                  <a:pos x="1925" y="105"/>
                </a:cxn>
                <a:cxn ang="0">
                  <a:pos x="2123" y="162"/>
                </a:cxn>
                <a:cxn ang="0">
                  <a:pos x="2323" y="225"/>
                </a:cxn>
                <a:cxn ang="0">
                  <a:pos x="2460" y="272"/>
                </a:cxn>
                <a:cxn ang="0">
                  <a:pos x="2592" y="323"/>
                </a:cxn>
                <a:cxn ang="0">
                  <a:pos x="2730" y="345"/>
                </a:cxn>
                <a:cxn ang="0">
                  <a:pos x="2857" y="412"/>
                </a:cxn>
                <a:cxn ang="0">
                  <a:pos x="2983" y="453"/>
                </a:cxn>
                <a:cxn ang="0">
                  <a:pos x="3109" y="486"/>
                </a:cxn>
                <a:cxn ang="0">
                  <a:pos x="3295" y="528"/>
                </a:cxn>
                <a:cxn ang="0">
                  <a:pos x="3181" y="462"/>
                </a:cxn>
                <a:cxn ang="0">
                  <a:pos x="3058" y="432"/>
                </a:cxn>
                <a:cxn ang="0">
                  <a:pos x="2995" y="415"/>
                </a:cxn>
                <a:cxn ang="0">
                  <a:pos x="2869" y="372"/>
                </a:cxn>
                <a:cxn ang="0">
                  <a:pos x="2737" y="325"/>
                </a:cxn>
                <a:cxn ang="0">
                  <a:pos x="2604" y="285"/>
                </a:cxn>
                <a:cxn ang="0">
                  <a:pos x="2397" y="230"/>
                </a:cxn>
                <a:cxn ang="0">
                  <a:pos x="2204" y="143"/>
                </a:cxn>
                <a:cxn ang="0">
                  <a:pos x="1934" y="65"/>
                </a:cxn>
                <a:cxn ang="0">
                  <a:pos x="1734" y="26"/>
                </a:cxn>
                <a:cxn ang="0">
                  <a:pos x="1607" y="7"/>
                </a:cxn>
                <a:cxn ang="0">
                  <a:pos x="1418" y="0"/>
                </a:cxn>
                <a:cxn ang="0">
                  <a:pos x="1232" y="22"/>
                </a:cxn>
                <a:cxn ang="0">
                  <a:pos x="1056" y="73"/>
                </a:cxn>
                <a:cxn ang="0">
                  <a:pos x="944" y="123"/>
                </a:cxn>
                <a:cxn ang="0">
                  <a:pos x="795" y="241"/>
                </a:cxn>
                <a:cxn ang="0">
                  <a:pos x="684" y="305"/>
                </a:cxn>
                <a:cxn ang="0">
                  <a:pos x="544" y="444"/>
                </a:cxn>
                <a:cxn ang="0">
                  <a:pos x="456" y="555"/>
                </a:cxn>
                <a:cxn ang="0">
                  <a:pos x="302" y="789"/>
                </a:cxn>
                <a:cxn ang="0">
                  <a:pos x="251" y="934"/>
                </a:cxn>
                <a:cxn ang="0">
                  <a:pos x="140" y="1137"/>
                </a:cxn>
                <a:cxn ang="0">
                  <a:pos x="63" y="1365"/>
                </a:cxn>
                <a:cxn ang="0">
                  <a:pos x="0" y="1606"/>
                </a:cxn>
              </a:cxnLst>
              <a:rect l="0" t="0" r="r" b="b"/>
              <a:pathLst>
                <a:path w="3302" h="1615">
                  <a:moveTo>
                    <a:pt x="0" y="1606"/>
                  </a:moveTo>
                  <a:lnTo>
                    <a:pt x="39" y="1615"/>
                  </a:lnTo>
                  <a:lnTo>
                    <a:pt x="58" y="1534"/>
                  </a:lnTo>
                  <a:lnTo>
                    <a:pt x="39" y="1528"/>
                  </a:lnTo>
                  <a:lnTo>
                    <a:pt x="58" y="1534"/>
                  </a:lnTo>
                  <a:lnTo>
                    <a:pt x="79" y="1452"/>
                  </a:lnTo>
                  <a:lnTo>
                    <a:pt x="100" y="1376"/>
                  </a:lnTo>
                  <a:lnTo>
                    <a:pt x="81" y="1371"/>
                  </a:lnTo>
                  <a:lnTo>
                    <a:pt x="100" y="1378"/>
                  </a:lnTo>
                  <a:lnTo>
                    <a:pt x="125" y="1302"/>
                  </a:lnTo>
                  <a:lnTo>
                    <a:pt x="149" y="1226"/>
                  </a:lnTo>
                  <a:lnTo>
                    <a:pt x="130" y="1218"/>
                  </a:lnTo>
                  <a:lnTo>
                    <a:pt x="149" y="1226"/>
                  </a:lnTo>
                  <a:lnTo>
                    <a:pt x="177" y="1151"/>
                  </a:lnTo>
                  <a:lnTo>
                    <a:pt x="158" y="1144"/>
                  </a:lnTo>
                  <a:lnTo>
                    <a:pt x="177" y="1153"/>
                  </a:lnTo>
                  <a:lnTo>
                    <a:pt x="205" y="1082"/>
                  </a:lnTo>
                  <a:lnTo>
                    <a:pt x="235" y="1012"/>
                  </a:lnTo>
                  <a:lnTo>
                    <a:pt x="216" y="1003"/>
                  </a:lnTo>
                  <a:lnTo>
                    <a:pt x="233" y="1014"/>
                  </a:lnTo>
                  <a:lnTo>
                    <a:pt x="269" y="945"/>
                  </a:lnTo>
                  <a:lnTo>
                    <a:pt x="269" y="943"/>
                  </a:lnTo>
                  <a:lnTo>
                    <a:pt x="302" y="874"/>
                  </a:lnTo>
                  <a:lnTo>
                    <a:pt x="284" y="865"/>
                  </a:lnTo>
                  <a:lnTo>
                    <a:pt x="302" y="876"/>
                  </a:lnTo>
                  <a:lnTo>
                    <a:pt x="335" y="810"/>
                  </a:lnTo>
                  <a:lnTo>
                    <a:pt x="318" y="800"/>
                  </a:lnTo>
                  <a:lnTo>
                    <a:pt x="335" y="810"/>
                  </a:lnTo>
                  <a:lnTo>
                    <a:pt x="372" y="749"/>
                  </a:lnTo>
                  <a:lnTo>
                    <a:pt x="409" y="691"/>
                  </a:lnTo>
                  <a:lnTo>
                    <a:pt x="391" y="680"/>
                  </a:lnTo>
                  <a:lnTo>
                    <a:pt x="407" y="693"/>
                  </a:lnTo>
                  <a:lnTo>
                    <a:pt x="448" y="635"/>
                  </a:lnTo>
                  <a:lnTo>
                    <a:pt x="488" y="578"/>
                  </a:lnTo>
                  <a:lnTo>
                    <a:pt x="472" y="566"/>
                  </a:lnTo>
                  <a:lnTo>
                    <a:pt x="488" y="578"/>
                  </a:lnTo>
                  <a:lnTo>
                    <a:pt x="532" y="522"/>
                  </a:lnTo>
                  <a:lnTo>
                    <a:pt x="516" y="510"/>
                  </a:lnTo>
                  <a:lnTo>
                    <a:pt x="532" y="524"/>
                  </a:lnTo>
                  <a:lnTo>
                    <a:pt x="574" y="473"/>
                  </a:lnTo>
                  <a:lnTo>
                    <a:pt x="558" y="459"/>
                  </a:lnTo>
                  <a:lnTo>
                    <a:pt x="574" y="473"/>
                  </a:lnTo>
                  <a:lnTo>
                    <a:pt x="618" y="424"/>
                  </a:lnTo>
                  <a:lnTo>
                    <a:pt x="602" y="410"/>
                  </a:lnTo>
                  <a:lnTo>
                    <a:pt x="616" y="424"/>
                  </a:lnTo>
                  <a:lnTo>
                    <a:pt x="662" y="379"/>
                  </a:lnTo>
                  <a:lnTo>
                    <a:pt x="648" y="365"/>
                  </a:lnTo>
                  <a:lnTo>
                    <a:pt x="662" y="381"/>
                  </a:lnTo>
                  <a:lnTo>
                    <a:pt x="711" y="336"/>
                  </a:lnTo>
                  <a:lnTo>
                    <a:pt x="697" y="319"/>
                  </a:lnTo>
                  <a:lnTo>
                    <a:pt x="709" y="336"/>
                  </a:lnTo>
                  <a:lnTo>
                    <a:pt x="758" y="294"/>
                  </a:lnTo>
                  <a:lnTo>
                    <a:pt x="746" y="278"/>
                  </a:lnTo>
                  <a:lnTo>
                    <a:pt x="758" y="294"/>
                  </a:lnTo>
                  <a:lnTo>
                    <a:pt x="807" y="258"/>
                  </a:lnTo>
                  <a:lnTo>
                    <a:pt x="807" y="258"/>
                  </a:lnTo>
                  <a:lnTo>
                    <a:pt x="856" y="220"/>
                  </a:lnTo>
                  <a:lnTo>
                    <a:pt x="844" y="203"/>
                  </a:lnTo>
                  <a:lnTo>
                    <a:pt x="855" y="221"/>
                  </a:lnTo>
                  <a:lnTo>
                    <a:pt x="907" y="191"/>
                  </a:lnTo>
                  <a:lnTo>
                    <a:pt x="963" y="160"/>
                  </a:lnTo>
                  <a:lnTo>
                    <a:pt x="953" y="142"/>
                  </a:lnTo>
                  <a:lnTo>
                    <a:pt x="962" y="162"/>
                  </a:lnTo>
                  <a:lnTo>
                    <a:pt x="1014" y="136"/>
                  </a:lnTo>
                  <a:lnTo>
                    <a:pt x="1006" y="116"/>
                  </a:lnTo>
                  <a:lnTo>
                    <a:pt x="1014" y="136"/>
                  </a:lnTo>
                  <a:lnTo>
                    <a:pt x="1072" y="111"/>
                  </a:lnTo>
                  <a:lnTo>
                    <a:pt x="1063" y="91"/>
                  </a:lnTo>
                  <a:lnTo>
                    <a:pt x="1070" y="111"/>
                  </a:lnTo>
                  <a:lnTo>
                    <a:pt x="1127" y="89"/>
                  </a:lnTo>
                  <a:lnTo>
                    <a:pt x="1120" y="69"/>
                  </a:lnTo>
                  <a:lnTo>
                    <a:pt x="1125" y="89"/>
                  </a:lnTo>
                  <a:lnTo>
                    <a:pt x="1183" y="73"/>
                  </a:lnTo>
                  <a:lnTo>
                    <a:pt x="1177" y="53"/>
                  </a:lnTo>
                  <a:lnTo>
                    <a:pt x="1181" y="73"/>
                  </a:lnTo>
                  <a:lnTo>
                    <a:pt x="1239" y="62"/>
                  </a:lnTo>
                  <a:lnTo>
                    <a:pt x="1299" y="49"/>
                  </a:lnTo>
                  <a:lnTo>
                    <a:pt x="1295" y="29"/>
                  </a:lnTo>
                  <a:lnTo>
                    <a:pt x="1297" y="51"/>
                  </a:lnTo>
                  <a:lnTo>
                    <a:pt x="1358" y="46"/>
                  </a:lnTo>
                  <a:lnTo>
                    <a:pt x="1356" y="24"/>
                  </a:lnTo>
                  <a:lnTo>
                    <a:pt x="1358" y="46"/>
                  </a:lnTo>
                  <a:lnTo>
                    <a:pt x="1420" y="42"/>
                  </a:lnTo>
                  <a:lnTo>
                    <a:pt x="1418" y="20"/>
                  </a:lnTo>
                  <a:lnTo>
                    <a:pt x="1418" y="42"/>
                  </a:lnTo>
                  <a:lnTo>
                    <a:pt x="1479" y="42"/>
                  </a:lnTo>
                  <a:lnTo>
                    <a:pt x="1541" y="42"/>
                  </a:lnTo>
                  <a:lnTo>
                    <a:pt x="1541" y="20"/>
                  </a:lnTo>
                  <a:lnTo>
                    <a:pt x="1539" y="42"/>
                  </a:lnTo>
                  <a:lnTo>
                    <a:pt x="1604" y="49"/>
                  </a:lnTo>
                  <a:lnTo>
                    <a:pt x="1665" y="55"/>
                  </a:lnTo>
                  <a:lnTo>
                    <a:pt x="1667" y="33"/>
                  </a:lnTo>
                  <a:lnTo>
                    <a:pt x="1664" y="53"/>
                  </a:lnTo>
                  <a:lnTo>
                    <a:pt x="1728" y="65"/>
                  </a:lnTo>
                  <a:lnTo>
                    <a:pt x="1730" y="67"/>
                  </a:lnTo>
                  <a:lnTo>
                    <a:pt x="1795" y="75"/>
                  </a:lnTo>
                  <a:lnTo>
                    <a:pt x="1797" y="53"/>
                  </a:lnTo>
                  <a:lnTo>
                    <a:pt x="1793" y="73"/>
                  </a:lnTo>
                  <a:lnTo>
                    <a:pt x="1860" y="89"/>
                  </a:lnTo>
                  <a:lnTo>
                    <a:pt x="1925" y="105"/>
                  </a:lnTo>
                  <a:lnTo>
                    <a:pt x="1928" y="85"/>
                  </a:lnTo>
                  <a:lnTo>
                    <a:pt x="1923" y="105"/>
                  </a:lnTo>
                  <a:lnTo>
                    <a:pt x="1992" y="123"/>
                  </a:lnTo>
                  <a:lnTo>
                    <a:pt x="2057" y="142"/>
                  </a:lnTo>
                  <a:lnTo>
                    <a:pt x="2123" y="162"/>
                  </a:lnTo>
                  <a:lnTo>
                    <a:pt x="2128" y="142"/>
                  </a:lnTo>
                  <a:lnTo>
                    <a:pt x="2123" y="162"/>
                  </a:lnTo>
                  <a:lnTo>
                    <a:pt x="2192" y="183"/>
                  </a:lnTo>
                  <a:lnTo>
                    <a:pt x="2260" y="205"/>
                  </a:lnTo>
                  <a:lnTo>
                    <a:pt x="2323" y="225"/>
                  </a:lnTo>
                  <a:lnTo>
                    <a:pt x="2329" y="205"/>
                  </a:lnTo>
                  <a:lnTo>
                    <a:pt x="2322" y="225"/>
                  </a:lnTo>
                  <a:lnTo>
                    <a:pt x="2390" y="250"/>
                  </a:lnTo>
                  <a:lnTo>
                    <a:pt x="2392" y="250"/>
                  </a:lnTo>
                  <a:lnTo>
                    <a:pt x="2460" y="272"/>
                  </a:lnTo>
                  <a:lnTo>
                    <a:pt x="2465" y="252"/>
                  </a:lnTo>
                  <a:lnTo>
                    <a:pt x="2458" y="272"/>
                  </a:lnTo>
                  <a:lnTo>
                    <a:pt x="2525" y="297"/>
                  </a:lnTo>
                  <a:lnTo>
                    <a:pt x="2590" y="323"/>
                  </a:lnTo>
                  <a:lnTo>
                    <a:pt x="2592" y="323"/>
                  </a:lnTo>
                  <a:lnTo>
                    <a:pt x="2660" y="343"/>
                  </a:lnTo>
                  <a:lnTo>
                    <a:pt x="2665" y="323"/>
                  </a:lnTo>
                  <a:lnTo>
                    <a:pt x="2660" y="343"/>
                  </a:lnTo>
                  <a:lnTo>
                    <a:pt x="2725" y="365"/>
                  </a:lnTo>
                  <a:lnTo>
                    <a:pt x="2730" y="345"/>
                  </a:lnTo>
                  <a:lnTo>
                    <a:pt x="2723" y="365"/>
                  </a:lnTo>
                  <a:lnTo>
                    <a:pt x="2786" y="390"/>
                  </a:lnTo>
                  <a:lnTo>
                    <a:pt x="2788" y="390"/>
                  </a:lnTo>
                  <a:lnTo>
                    <a:pt x="2857" y="412"/>
                  </a:lnTo>
                  <a:lnTo>
                    <a:pt x="2857" y="412"/>
                  </a:lnTo>
                  <a:lnTo>
                    <a:pt x="2922" y="430"/>
                  </a:lnTo>
                  <a:lnTo>
                    <a:pt x="2927" y="410"/>
                  </a:lnTo>
                  <a:lnTo>
                    <a:pt x="2920" y="430"/>
                  </a:lnTo>
                  <a:lnTo>
                    <a:pt x="2981" y="453"/>
                  </a:lnTo>
                  <a:lnTo>
                    <a:pt x="2983" y="453"/>
                  </a:lnTo>
                  <a:lnTo>
                    <a:pt x="3048" y="472"/>
                  </a:lnTo>
                  <a:lnTo>
                    <a:pt x="3050" y="472"/>
                  </a:lnTo>
                  <a:lnTo>
                    <a:pt x="3111" y="486"/>
                  </a:lnTo>
                  <a:lnTo>
                    <a:pt x="3115" y="466"/>
                  </a:lnTo>
                  <a:lnTo>
                    <a:pt x="3109" y="486"/>
                  </a:lnTo>
                  <a:lnTo>
                    <a:pt x="3171" y="502"/>
                  </a:lnTo>
                  <a:lnTo>
                    <a:pt x="3173" y="502"/>
                  </a:lnTo>
                  <a:lnTo>
                    <a:pt x="3234" y="517"/>
                  </a:lnTo>
                  <a:lnTo>
                    <a:pt x="3234" y="517"/>
                  </a:lnTo>
                  <a:lnTo>
                    <a:pt x="3295" y="528"/>
                  </a:lnTo>
                  <a:lnTo>
                    <a:pt x="3302" y="488"/>
                  </a:lnTo>
                  <a:lnTo>
                    <a:pt x="3241" y="477"/>
                  </a:lnTo>
                  <a:lnTo>
                    <a:pt x="3237" y="497"/>
                  </a:lnTo>
                  <a:lnTo>
                    <a:pt x="3243" y="477"/>
                  </a:lnTo>
                  <a:lnTo>
                    <a:pt x="3181" y="462"/>
                  </a:lnTo>
                  <a:lnTo>
                    <a:pt x="3176" y="482"/>
                  </a:lnTo>
                  <a:lnTo>
                    <a:pt x="3181" y="462"/>
                  </a:lnTo>
                  <a:lnTo>
                    <a:pt x="3120" y="446"/>
                  </a:lnTo>
                  <a:lnTo>
                    <a:pt x="3120" y="446"/>
                  </a:lnTo>
                  <a:lnTo>
                    <a:pt x="3058" y="432"/>
                  </a:lnTo>
                  <a:lnTo>
                    <a:pt x="3053" y="452"/>
                  </a:lnTo>
                  <a:lnTo>
                    <a:pt x="3058" y="432"/>
                  </a:lnTo>
                  <a:lnTo>
                    <a:pt x="2994" y="414"/>
                  </a:lnTo>
                  <a:lnTo>
                    <a:pt x="2988" y="433"/>
                  </a:lnTo>
                  <a:lnTo>
                    <a:pt x="2995" y="415"/>
                  </a:lnTo>
                  <a:lnTo>
                    <a:pt x="2934" y="392"/>
                  </a:lnTo>
                  <a:lnTo>
                    <a:pt x="2932" y="390"/>
                  </a:lnTo>
                  <a:lnTo>
                    <a:pt x="2867" y="372"/>
                  </a:lnTo>
                  <a:lnTo>
                    <a:pt x="2862" y="392"/>
                  </a:lnTo>
                  <a:lnTo>
                    <a:pt x="2869" y="372"/>
                  </a:lnTo>
                  <a:lnTo>
                    <a:pt x="2801" y="350"/>
                  </a:lnTo>
                  <a:lnTo>
                    <a:pt x="2794" y="370"/>
                  </a:lnTo>
                  <a:lnTo>
                    <a:pt x="2801" y="352"/>
                  </a:lnTo>
                  <a:lnTo>
                    <a:pt x="2737" y="326"/>
                  </a:lnTo>
                  <a:lnTo>
                    <a:pt x="2737" y="325"/>
                  </a:lnTo>
                  <a:lnTo>
                    <a:pt x="2672" y="303"/>
                  </a:lnTo>
                  <a:lnTo>
                    <a:pt x="2671" y="303"/>
                  </a:lnTo>
                  <a:lnTo>
                    <a:pt x="2602" y="283"/>
                  </a:lnTo>
                  <a:lnTo>
                    <a:pt x="2597" y="303"/>
                  </a:lnTo>
                  <a:lnTo>
                    <a:pt x="2604" y="285"/>
                  </a:lnTo>
                  <a:lnTo>
                    <a:pt x="2539" y="259"/>
                  </a:lnTo>
                  <a:lnTo>
                    <a:pt x="2472" y="234"/>
                  </a:lnTo>
                  <a:lnTo>
                    <a:pt x="2472" y="232"/>
                  </a:lnTo>
                  <a:lnTo>
                    <a:pt x="2404" y="210"/>
                  </a:lnTo>
                  <a:lnTo>
                    <a:pt x="2397" y="230"/>
                  </a:lnTo>
                  <a:lnTo>
                    <a:pt x="2404" y="212"/>
                  </a:lnTo>
                  <a:lnTo>
                    <a:pt x="2336" y="187"/>
                  </a:lnTo>
                  <a:lnTo>
                    <a:pt x="2336" y="185"/>
                  </a:lnTo>
                  <a:lnTo>
                    <a:pt x="2272" y="165"/>
                  </a:lnTo>
                  <a:lnTo>
                    <a:pt x="2204" y="143"/>
                  </a:lnTo>
                  <a:lnTo>
                    <a:pt x="2136" y="122"/>
                  </a:lnTo>
                  <a:lnTo>
                    <a:pt x="2134" y="122"/>
                  </a:lnTo>
                  <a:lnTo>
                    <a:pt x="2067" y="102"/>
                  </a:lnTo>
                  <a:lnTo>
                    <a:pt x="2002" y="84"/>
                  </a:lnTo>
                  <a:lnTo>
                    <a:pt x="1934" y="65"/>
                  </a:lnTo>
                  <a:lnTo>
                    <a:pt x="1934" y="65"/>
                  </a:lnTo>
                  <a:lnTo>
                    <a:pt x="1869" y="49"/>
                  </a:lnTo>
                  <a:lnTo>
                    <a:pt x="1802" y="33"/>
                  </a:lnTo>
                  <a:lnTo>
                    <a:pt x="1799" y="33"/>
                  </a:lnTo>
                  <a:lnTo>
                    <a:pt x="1734" y="26"/>
                  </a:lnTo>
                  <a:lnTo>
                    <a:pt x="1732" y="46"/>
                  </a:lnTo>
                  <a:lnTo>
                    <a:pt x="1735" y="26"/>
                  </a:lnTo>
                  <a:lnTo>
                    <a:pt x="1671" y="13"/>
                  </a:lnTo>
                  <a:lnTo>
                    <a:pt x="1669" y="13"/>
                  </a:lnTo>
                  <a:lnTo>
                    <a:pt x="1607" y="7"/>
                  </a:lnTo>
                  <a:lnTo>
                    <a:pt x="1542" y="0"/>
                  </a:lnTo>
                  <a:lnTo>
                    <a:pt x="1541" y="0"/>
                  </a:lnTo>
                  <a:lnTo>
                    <a:pt x="1479" y="0"/>
                  </a:lnTo>
                  <a:lnTo>
                    <a:pt x="1418" y="0"/>
                  </a:lnTo>
                  <a:lnTo>
                    <a:pt x="1418" y="0"/>
                  </a:lnTo>
                  <a:lnTo>
                    <a:pt x="1356" y="4"/>
                  </a:lnTo>
                  <a:lnTo>
                    <a:pt x="1355" y="4"/>
                  </a:lnTo>
                  <a:lnTo>
                    <a:pt x="1293" y="9"/>
                  </a:lnTo>
                  <a:lnTo>
                    <a:pt x="1292" y="9"/>
                  </a:lnTo>
                  <a:lnTo>
                    <a:pt x="1232" y="22"/>
                  </a:lnTo>
                  <a:lnTo>
                    <a:pt x="1174" y="33"/>
                  </a:lnTo>
                  <a:lnTo>
                    <a:pt x="1172" y="33"/>
                  </a:lnTo>
                  <a:lnTo>
                    <a:pt x="1114" y="49"/>
                  </a:lnTo>
                  <a:lnTo>
                    <a:pt x="1113" y="51"/>
                  </a:lnTo>
                  <a:lnTo>
                    <a:pt x="1056" y="73"/>
                  </a:lnTo>
                  <a:lnTo>
                    <a:pt x="1056" y="73"/>
                  </a:lnTo>
                  <a:lnTo>
                    <a:pt x="998" y="98"/>
                  </a:lnTo>
                  <a:lnTo>
                    <a:pt x="997" y="98"/>
                  </a:lnTo>
                  <a:lnTo>
                    <a:pt x="944" y="123"/>
                  </a:lnTo>
                  <a:lnTo>
                    <a:pt x="944" y="123"/>
                  </a:lnTo>
                  <a:lnTo>
                    <a:pt x="888" y="154"/>
                  </a:lnTo>
                  <a:lnTo>
                    <a:pt x="835" y="185"/>
                  </a:lnTo>
                  <a:lnTo>
                    <a:pt x="832" y="187"/>
                  </a:lnTo>
                  <a:lnTo>
                    <a:pt x="783" y="225"/>
                  </a:lnTo>
                  <a:lnTo>
                    <a:pt x="795" y="241"/>
                  </a:lnTo>
                  <a:lnTo>
                    <a:pt x="784" y="225"/>
                  </a:lnTo>
                  <a:lnTo>
                    <a:pt x="735" y="261"/>
                  </a:lnTo>
                  <a:lnTo>
                    <a:pt x="734" y="263"/>
                  </a:lnTo>
                  <a:lnTo>
                    <a:pt x="684" y="305"/>
                  </a:lnTo>
                  <a:lnTo>
                    <a:pt x="684" y="305"/>
                  </a:lnTo>
                  <a:lnTo>
                    <a:pt x="635" y="350"/>
                  </a:lnTo>
                  <a:lnTo>
                    <a:pt x="634" y="350"/>
                  </a:lnTo>
                  <a:lnTo>
                    <a:pt x="588" y="395"/>
                  </a:lnTo>
                  <a:lnTo>
                    <a:pt x="588" y="395"/>
                  </a:lnTo>
                  <a:lnTo>
                    <a:pt x="544" y="444"/>
                  </a:lnTo>
                  <a:lnTo>
                    <a:pt x="544" y="446"/>
                  </a:lnTo>
                  <a:lnTo>
                    <a:pt x="502" y="497"/>
                  </a:lnTo>
                  <a:lnTo>
                    <a:pt x="500" y="497"/>
                  </a:lnTo>
                  <a:lnTo>
                    <a:pt x="456" y="553"/>
                  </a:lnTo>
                  <a:lnTo>
                    <a:pt x="456" y="555"/>
                  </a:lnTo>
                  <a:lnTo>
                    <a:pt x="416" y="611"/>
                  </a:lnTo>
                  <a:lnTo>
                    <a:pt x="376" y="669"/>
                  </a:lnTo>
                  <a:lnTo>
                    <a:pt x="376" y="669"/>
                  </a:lnTo>
                  <a:lnTo>
                    <a:pt x="339" y="727"/>
                  </a:lnTo>
                  <a:lnTo>
                    <a:pt x="302" y="789"/>
                  </a:lnTo>
                  <a:lnTo>
                    <a:pt x="300" y="791"/>
                  </a:lnTo>
                  <a:lnTo>
                    <a:pt x="267" y="856"/>
                  </a:lnTo>
                  <a:lnTo>
                    <a:pt x="267" y="856"/>
                  </a:lnTo>
                  <a:lnTo>
                    <a:pt x="233" y="925"/>
                  </a:lnTo>
                  <a:lnTo>
                    <a:pt x="251" y="934"/>
                  </a:lnTo>
                  <a:lnTo>
                    <a:pt x="233" y="925"/>
                  </a:lnTo>
                  <a:lnTo>
                    <a:pt x="198" y="994"/>
                  </a:lnTo>
                  <a:lnTo>
                    <a:pt x="198" y="995"/>
                  </a:lnTo>
                  <a:lnTo>
                    <a:pt x="169" y="1066"/>
                  </a:lnTo>
                  <a:lnTo>
                    <a:pt x="140" y="1137"/>
                  </a:lnTo>
                  <a:lnTo>
                    <a:pt x="140" y="1137"/>
                  </a:lnTo>
                  <a:lnTo>
                    <a:pt x="112" y="1211"/>
                  </a:lnTo>
                  <a:lnTo>
                    <a:pt x="112" y="1213"/>
                  </a:lnTo>
                  <a:lnTo>
                    <a:pt x="88" y="1289"/>
                  </a:lnTo>
                  <a:lnTo>
                    <a:pt x="63" y="1365"/>
                  </a:lnTo>
                  <a:lnTo>
                    <a:pt x="61" y="1365"/>
                  </a:lnTo>
                  <a:lnTo>
                    <a:pt x="40" y="1441"/>
                  </a:lnTo>
                  <a:lnTo>
                    <a:pt x="19" y="1523"/>
                  </a:lnTo>
                  <a:lnTo>
                    <a:pt x="19" y="1525"/>
                  </a:lnTo>
                  <a:lnTo>
                    <a:pt x="0" y="1606"/>
                  </a:lnTo>
                  <a:close/>
                </a:path>
              </a:pathLst>
            </a:custGeom>
            <a:solidFill>
              <a:srgbClr val="0000FF"/>
            </a:solidFill>
            <a:ln w="9525">
              <a:noFill/>
              <a:round/>
              <a:headEnd/>
              <a:tailEnd/>
            </a:ln>
          </p:spPr>
          <p:txBody>
            <a:bodyPr/>
            <a:lstStyle/>
            <a:p>
              <a:endParaRPr lang="zh-TW" altLang="en-US"/>
            </a:p>
          </p:txBody>
        </p:sp>
        <p:sp>
          <p:nvSpPr>
            <p:cNvPr id="1675279" name="Freeform 15"/>
            <p:cNvSpPr>
              <a:spLocks/>
            </p:cNvSpPr>
            <p:nvPr/>
          </p:nvSpPr>
          <p:spPr bwMode="auto">
            <a:xfrm>
              <a:off x="3937" y="3068"/>
              <a:ext cx="83" cy="70"/>
            </a:xfrm>
            <a:custGeom>
              <a:avLst/>
              <a:gdLst/>
              <a:ahLst/>
              <a:cxnLst>
                <a:cxn ang="0">
                  <a:pos x="155" y="89"/>
                </a:cxn>
                <a:cxn ang="0">
                  <a:pos x="0" y="142"/>
                </a:cxn>
                <a:cxn ang="0">
                  <a:pos x="18" y="107"/>
                </a:cxn>
                <a:cxn ang="0">
                  <a:pos x="28" y="75"/>
                </a:cxn>
                <a:cxn ang="0">
                  <a:pos x="28" y="35"/>
                </a:cxn>
                <a:cxn ang="0">
                  <a:pos x="21" y="0"/>
                </a:cxn>
                <a:cxn ang="0">
                  <a:pos x="155" y="89"/>
                </a:cxn>
              </a:cxnLst>
              <a:rect l="0" t="0" r="r" b="b"/>
              <a:pathLst>
                <a:path w="155" h="142">
                  <a:moveTo>
                    <a:pt x="155" y="89"/>
                  </a:moveTo>
                  <a:lnTo>
                    <a:pt x="0" y="142"/>
                  </a:lnTo>
                  <a:lnTo>
                    <a:pt x="18" y="107"/>
                  </a:lnTo>
                  <a:lnTo>
                    <a:pt x="28" y="75"/>
                  </a:lnTo>
                  <a:lnTo>
                    <a:pt x="28" y="35"/>
                  </a:lnTo>
                  <a:lnTo>
                    <a:pt x="21" y="0"/>
                  </a:lnTo>
                  <a:lnTo>
                    <a:pt x="155" y="89"/>
                  </a:lnTo>
                  <a:close/>
                </a:path>
              </a:pathLst>
            </a:custGeom>
            <a:solidFill>
              <a:srgbClr val="0000FF"/>
            </a:solidFill>
            <a:ln w="7938">
              <a:solidFill>
                <a:srgbClr val="0000FF"/>
              </a:solidFill>
              <a:prstDash val="solid"/>
              <a:round/>
              <a:headEnd/>
              <a:tailEnd/>
            </a:ln>
          </p:spPr>
          <p:txBody>
            <a:bodyPr/>
            <a:lstStyle/>
            <a:p>
              <a:endParaRPr lang="zh-TW" altLang="en-US"/>
            </a:p>
          </p:txBody>
        </p:sp>
        <p:sp>
          <p:nvSpPr>
            <p:cNvPr id="1675280" name="Freeform 16"/>
            <p:cNvSpPr>
              <a:spLocks/>
            </p:cNvSpPr>
            <p:nvPr/>
          </p:nvSpPr>
          <p:spPr bwMode="auto">
            <a:xfrm>
              <a:off x="2178" y="1947"/>
              <a:ext cx="2290" cy="1716"/>
            </a:xfrm>
            <a:custGeom>
              <a:avLst/>
              <a:gdLst/>
              <a:ahLst/>
              <a:cxnLst>
                <a:cxn ang="0">
                  <a:pos x="93" y="3350"/>
                </a:cxn>
                <a:cxn ang="0">
                  <a:pos x="178" y="3216"/>
                </a:cxn>
                <a:cxn ang="0">
                  <a:pos x="257" y="3072"/>
                </a:cxn>
                <a:cxn ang="0">
                  <a:pos x="330" y="2922"/>
                </a:cxn>
                <a:cxn ang="0">
                  <a:pos x="411" y="2768"/>
                </a:cxn>
                <a:cxn ang="0">
                  <a:pos x="446" y="2657"/>
                </a:cxn>
                <a:cxn ang="0">
                  <a:pos x="521" y="2576"/>
                </a:cxn>
                <a:cxn ang="0">
                  <a:pos x="581" y="2487"/>
                </a:cxn>
                <a:cxn ang="0">
                  <a:pos x="644" y="2409"/>
                </a:cxn>
                <a:cxn ang="0">
                  <a:pos x="741" y="2289"/>
                </a:cxn>
                <a:cxn ang="0">
                  <a:pos x="865" y="2239"/>
                </a:cxn>
                <a:cxn ang="0">
                  <a:pos x="943" y="2204"/>
                </a:cxn>
                <a:cxn ang="0">
                  <a:pos x="1065" y="2141"/>
                </a:cxn>
                <a:cxn ang="0">
                  <a:pos x="1160" y="2139"/>
                </a:cxn>
                <a:cxn ang="0">
                  <a:pos x="1302" y="2114"/>
                </a:cxn>
                <a:cxn ang="0">
                  <a:pos x="1394" y="2081"/>
                </a:cxn>
                <a:cxn ang="0">
                  <a:pos x="1543" y="2083"/>
                </a:cxn>
                <a:cxn ang="0">
                  <a:pos x="1637" y="2048"/>
                </a:cxn>
                <a:cxn ang="0">
                  <a:pos x="1736" y="2056"/>
                </a:cxn>
                <a:cxn ang="0">
                  <a:pos x="1880" y="2028"/>
                </a:cxn>
                <a:cxn ang="0">
                  <a:pos x="2016" y="1990"/>
                </a:cxn>
                <a:cxn ang="0">
                  <a:pos x="2106" y="1963"/>
                </a:cxn>
                <a:cxn ang="0">
                  <a:pos x="2315" y="1876"/>
                </a:cxn>
                <a:cxn ang="0">
                  <a:pos x="2436" y="1813"/>
                </a:cxn>
                <a:cxn ang="0">
                  <a:pos x="2553" y="1740"/>
                </a:cxn>
                <a:cxn ang="0">
                  <a:pos x="2838" y="1537"/>
                </a:cxn>
                <a:cxn ang="0">
                  <a:pos x="3222" y="1185"/>
                </a:cxn>
                <a:cxn ang="0">
                  <a:pos x="3578" y="801"/>
                </a:cxn>
                <a:cxn ang="0">
                  <a:pos x="4071" y="214"/>
                </a:cxn>
                <a:cxn ang="0">
                  <a:pos x="3961" y="283"/>
                </a:cxn>
                <a:cxn ang="0">
                  <a:pos x="3462" y="872"/>
                </a:cxn>
                <a:cxn ang="0">
                  <a:pos x="3287" y="1064"/>
                </a:cxn>
                <a:cxn ang="0">
                  <a:pos x="2913" y="1423"/>
                </a:cxn>
                <a:cxn ang="0">
                  <a:pos x="2715" y="1582"/>
                </a:cxn>
                <a:cxn ang="0">
                  <a:pos x="2495" y="1731"/>
                </a:cxn>
                <a:cxn ang="0">
                  <a:pos x="2425" y="1795"/>
                </a:cxn>
                <a:cxn ang="0">
                  <a:pos x="2297" y="1838"/>
                </a:cxn>
                <a:cxn ang="0">
                  <a:pos x="2183" y="1911"/>
                </a:cxn>
                <a:cxn ang="0">
                  <a:pos x="2048" y="1938"/>
                </a:cxn>
                <a:cxn ang="0">
                  <a:pos x="1967" y="1987"/>
                </a:cxn>
                <a:cxn ang="0">
                  <a:pos x="1873" y="1988"/>
                </a:cxn>
                <a:cxn ang="0">
                  <a:pos x="1730" y="2016"/>
                </a:cxn>
                <a:cxn ang="0">
                  <a:pos x="1588" y="2057"/>
                </a:cxn>
                <a:cxn ang="0">
                  <a:pos x="1488" y="2050"/>
                </a:cxn>
                <a:cxn ang="0">
                  <a:pos x="1343" y="2068"/>
                </a:cxn>
                <a:cxn ang="0">
                  <a:pos x="1250" y="2103"/>
                </a:cxn>
                <a:cxn ang="0">
                  <a:pos x="1106" y="2112"/>
                </a:cxn>
                <a:cxn ang="0">
                  <a:pos x="1015" y="2133"/>
                </a:cxn>
                <a:cxn ang="0">
                  <a:pos x="846" y="2202"/>
                </a:cxn>
                <a:cxn ang="0">
                  <a:pos x="692" y="2309"/>
                </a:cxn>
                <a:cxn ang="0">
                  <a:pos x="583" y="2422"/>
                </a:cxn>
                <a:cxn ang="0">
                  <a:pos x="504" y="2565"/>
                </a:cxn>
                <a:cxn ang="0">
                  <a:pos x="400" y="2699"/>
                </a:cxn>
                <a:cxn ang="0">
                  <a:pos x="348" y="2801"/>
                </a:cxn>
                <a:cxn ang="0">
                  <a:pos x="271" y="2953"/>
                </a:cxn>
                <a:cxn ang="0">
                  <a:pos x="169" y="3150"/>
                </a:cxn>
                <a:cxn ang="0">
                  <a:pos x="132" y="3254"/>
                </a:cxn>
                <a:cxn ang="0">
                  <a:pos x="60" y="3328"/>
                </a:cxn>
              </a:cxnLst>
              <a:rect l="0" t="0" r="r" b="b"/>
              <a:pathLst>
                <a:path w="4227" h="3431">
                  <a:moveTo>
                    <a:pt x="0" y="3404"/>
                  </a:moveTo>
                  <a:lnTo>
                    <a:pt x="30" y="3431"/>
                  </a:lnTo>
                  <a:lnTo>
                    <a:pt x="62" y="3395"/>
                  </a:lnTo>
                  <a:lnTo>
                    <a:pt x="62" y="3393"/>
                  </a:lnTo>
                  <a:lnTo>
                    <a:pt x="92" y="3352"/>
                  </a:lnTo>
                  <a:lnTo>
                    <a:pt x="93" y="3350"/>
                  </a:lnTo>
                  <a:lnTo>
                    <a:pt x="121" y="3306"/>
                  </a:lnTo>
                  <a:lnTo>
                    <a:pt x="104" y="3295"/>
                  </a:lnTo>
                  <a:lnTo>
                    <a:pt x="121" y="3308"/>
                  </a:lnTo>
                  <a:lnTo>
                    <a:pt x="149" y="3266"/>
                  </a:lnTo>
                  <a:lnTo>
                    <a:pt x="149" y="3265"/>
                  </a:lnTo>
                  <a:lnTo>
                    <a:pt x="178" y="3216"/>
                  </a:lnTo>
                  <a:lnTo>
                    <a:pt x="160" y="3205"/>
                  </a:lnTo>
                  <a:lnTo>
                    <a:pt x="178" y="3216"/>
                  </a:lnTo>
                  <a:lnTo>
                    <a:pt x="204" y="3170"/>
                  </a:lnTo>
                  <a:lnTo>
                    <a:pt x="204" y="3170"/>
                  </a:lnTo>
                  <a:lnTo>
                    <a:pt x="228" y="3125"/>
                  </a:lnTo>
                  <a:lnTo>
                    <a:pt x="257" y="3072"/>
                  </a:lnTo>
                  <a:lnTo>
                    <a:pt x="257" y="3071"/>
                  </a:lnTo>
                  <a:lnTo>
                    <a:pt x="281" y="3020"/>
                  </a:lnTo>
                  <a:lnTo>
                    <a:pt x="306" y="2971"/>
                  </a:lnTo>
                  <a:lnTo>
                    <a:pt x="330" y="2920"/>
                  </a:lnTo>
                  <a:lnTo>
                    <a:pt x="313" y="2911"/>
                  </a:lnTo>
                  <a:lnTo>
                    <a:pt x="330" y="2922"/>
                  </a:lnTo>
                  <a:lnTo>
                    <a:pt x="358" y="2871"/>
                  </a:lnTo>
                  <a:lnTo>
                    <a:pt x="358" y="2869"/>
                  </a:lnTo>
                  <a:lnTo>
                    <a:pt x="383" y="2819"/>
                  </a:lnTo>
                  <a:lnTo>
                    <a:pt x="365" y="2810"/>
                  </a:lnTo>
                  <a:lnTo>
                    <a:pt x="383" y="2821"/>
                  </a:lnTo>
                  <a:lnTo>
                    <a:pt x="411" y="2768"/>
                  </a:lnTo>
                  <a:lnTo>
                    <a:pt x="411" y="2766"/>
                  </a:lnTo>
                  <a:lnTo>
                    <a:pt x="436" y="2717"/>
                  </a:lnTo>
                  <a:lnTo>
                    <a:pt x="418" y="2708"/>
                  </a:lnTo>
                  <a:lnTo>
                    <a:pt x="436" y="2719"/>
                  </a:lnTo>
                  <a:lnTo>
                    <a:pt x="464" y="2668"/>
                  </a:lnTo>
                  <a:lnTo>
                    <a:pt x="446" y="2657"/>
                  </a:lnTo>
                  <a:lnTo>
                    <a:pt x="464" y="2668"/>
                  </a:lnTo>
                  <a:lnTo>
                    <a:pt x="492" y="2621"/>
                  </a:lnTo>
                  <a:lnTo>
                    <a:pt x="474" y="2610"/>
                  </a:lnTo>
                  <a:lnTo>
                    <a:pt x="492" y="2623"/>
                  </a:lnTo>
                  <a:lnTo>
                    <a:pt x="521" y="2578"/>
                  </a:lnTo>
                  <a:lnTo>
                    <a:pt x="521" y="2576"/>
                  </a:lnTo>
                  <a:lnTo>
                    <a:pt x="550" y="2530"/>
                  </a:lnTo>
                  <a:lnTo>
                    <a:pt x="532" y="2520"/>
                  </a:lnTo>
                  <a:lnTo>
                    <a:pt x="548" y="2532"/>
                  </a:lnTo>
                  <a:lnTo>
                    <a:pt x="581" y="2487"/>
                  </a:lnTo>
                  <a:lnTo>
                    <a:pt x="565" y="2474"/>
                  </a:lnTo>
                  <a:lnTo>
                    <a:pt x="581" y="2487"/>
                  </a:lnTo>
                  <a:lnTo>
                    <a:pt x="613" y="2447"/>
                  </a:lnTo>
                  <a:lnTo>
                    <a:pt x="597" y="2434"/>
                  </a:lnTo>
                  <a:lnTo>
                    <a:pt x="613" y="2449"/>
                  </a:lnTo>
                  <a:lnTo>
                    <a:pt x="646" y="2409"/>
                  </a:lnTo>
                  <a:lnTo>
                    <a:pt x="630" y="2395"/>
                  </a:lnTo>
                  <a:lnTo>
                    <a:pt x="644" y="2409"/>
                  </a:lnTo>
                  <a:lnTo>
                    <a:pt x="681" y="2371"/>
                  </a:lnTo>
                  <a:lnTo>
                    <a:pt x="667" y="2356"/>
                  </a:lnTo>
                  <a:lnTo>
                    <a:pt x="681" y="2373"/>
                  </a:lnTo>
                  <a:lnTo>
                    <a:pt x="718" y="2340"/>
                  </a:lnTo>
                  <a:lnTo>
                    <a:pt x="755" y="2306"/>
                  </a:lnTo>
                  <a:lnTo>
                    <a:pt x="741" y="2289"/>
                  </a:lnTo>
                  <a:lnTo>
                    <a:pt x="751" y="2308"/>
                  </a:lnTo>
                  <a:lnTo>
                    <a:pt x="788" y="2284"/>
                  </a:lnTo>
                  <a:lnTo>
                    <a:pt x="825" y="2260"/>
                  </a:lnTo>
                  <a:lnTo>
                    <a:pt x="815" y="2242"/>
                  </a:lnTo>
                  <a:lnTo>
                    <a:pt x="825" y="2260"/>
                  </a:lnTo>
                  <a:lnTo>
                    <a:pt x="865" y="2239"/>
                  </a:lnTo>
                  <a:lnTo>
                    <a:pt x="855" y="2221"/>
                  </a:lnTo>
                  <a:lnTo>
                    <a:pt x="864" y="2240"/>
                  </a:lnTo>
                  <a:lnTo>
                    <a:pt x="904" y="2222"/>
                  </a:lnTo>
                  <a:lnTo>
                    <a:pt x="944" y="2204"/>
                  </a:lnTo>
                  <a:lnTo>
                    <a:pt x="936" y="2184"/>
                  </a:lnTo>
                  <a:lnTo>
                    <a:pt x="943" y="2204"/>
                  </a:lnTo>
                  <a:lnTo>
                    <a:pt x="985" y="2188"/>
                  </a:lnTo>
                  <a:lnTo>
                    <a:pt x="1029" y="2172"/>
                  </a:lnTo>
                  <a:lnTo>
                    <a:pt x="1022" y="2152"/>
                  </a:lnTo>
                  <a:lnTo>
                    <a:pt x="1027" y="2172"/>
                  </a:lnTo>
                  <a:lnTo>
                    <a:pt x="1071" y="2161"/>
                  </a:lnTo>
                  <a:lnTo>
                    <a:pt x="1065" y="2141"/>
                  </a:lnTo>
                  <a:lnTo>
                    <a:pt x="1069" y="2161"/>
                  </a:lnTo>
                  <a:lnTo>
                    <a:pt x="1115" y="2152"/>
                  </a:lnTo>
                  <a:lnTo>
                    <a:pt x="1116" y="2152"/>
                  </a:lnTo>
                  <a:lnTo>
                    <a:pt x="1162" y="2139"/>
                  </a:lnTo>
                  <a:lnTo>
                    <a:pt x="1157" y="2119"/>
                  </a:lnTo>
                  <a:lnTo>
                    <a:pt x="1160" y="2139"/>
                  </a:lnTo>
                  <a:lnTo>
                    <a:pt x="1208" y="2130"/>
                  </a:lnTo>
                  <a:lnTo>
                    <a:pt x="1204" y="2110"/>
                  </a:lnTo>
                  <a:lnTo>
                    <a:pt x="1208" y="2130"/>
                  </a:lnTo>
                  <a:lnTo>
                    <a:pt x="1253" y="2123"/>
                  </a:lnTo>
                  <a:lnTo>
                    <a:pt x="1253" y="2123"/>
                  </a:lnTo>
                  <a:lnTo>
                    <a:pt x="1302" y="2114"/>
                  </a:lnTo>
                  <a:lnTo>
                    <a:pt x="1299" y="2094"/>
                  </a:lnTo>
                  <a:lnTo>
                    <a:pt x="1301" y="2114"/>
                  </a:lnTo>
                  <a:lnTo>
                    <a:pt x="1346" y="2108"/>
                  </a:lnTo>
                  <a:lnTo>
                    <a:pt x="1348" y="2108"/>
                  </a:lnTo>
                  <a:lnTo>
                    <a:pt x="1397" y="2101"/>
                  </a:lnTo>
                  <a:lnTo>
                    <a:pt x="1394" y="2081"/>
                  </a:lnTo>
                  <a:lnTo>
                    <a:pt x="1395" y="2103"/>
                  </a:lnTo>
                  <a:lnTo>
                    <a:pt x="1444" y="2097"/>
                  </a:lnTo>
                  <a:lnTo>
                    <a:pt x="1444" y="2095"/>
                  </a:lnTo>
                  <a:lnTo>
                    <a:pt x="1492" y="2090"/>
                  </a:lnTo>
                  <a:lnTo>
                    <a:pt x="1494" y="2090"/>
                  </a:lnTo>
                  <a:lnTo>
                    <a:pt x="1543" y="2083"/>
                  </a:lnTo>
                  <a:lnTo>
                    <a:pt x="1539" y="2063"/>
                  </a:lnTo>
                  <a:lnTo>
                    <a:pt x="1541" y="2085"/>
                  </a:lnTo>
                  <a:lnTo>
                    <a:pt x="1590" y="2079"/>
                  </a:lnTo>
                  <a:lnTo>
                    <a:pt x="1592" y="2077"/>
                  </a:lnTo>
                  <a:lnTo>
                    <a:pt x="1641" y="2068"/>
                  </a:lnTo>
                  <a:lnTo>
                    <a:pt x="1637" y="2048"/>
                  </a:lnTo>
                  <a:lnTo>
                    <a:pt x="1641" y="2068"/>
                  </a:lnTo>
                  <a:lnTo>
                    <a:pt x="1690" y="2061"/>
                  </a:lnTo>
                  <a:lnTo>
                    <a:pt x="1687" y="2041"/>
                  </a:lnTo>
                  <a:lnTo>
                    <a:pt x="1688" y="2061"/>
                  </a:lnTo>
                  <a:lnTo>
                    <a:pt x="1734" y="2056"/>
                  </a:lnTo>
                  <a:lnTo>
                    <a:pt x="1736" y="2056"/>
                  </a:lnTo>
                  <a:lnTo>
                    <a:pt x="1787" y="2045"/>
                  </a:lnTo>
                  <a:lnTo>
                    <a:pt x="1832" y="2036"/>
                  </a:lnTo>
                  <a:lnTo>
                    <a:pt x="1829" y="2016"/>
                  </a:lnTo>
                  <a:lnTo>
                    <a:pt x="1832" y="2036"/>
                  </a:lnTo>
                  <a:lnTo>
                    <a:pt x="1878" y="2028"/>
                  </a:lnTo>
                  <a:lnTo>
                    <a:pt x="1880" y="2028"/>
                  </a:lnTo>
                  <a:lnTo>
                    <a:pt x="1925" y="2016"/>
                  </a:lnTo>
                  <a:lnTo>
                    <a:pt x="1920" y="1996"/>
                  </a:lnTo>
                  <a:lnTo>
                    <a:pt x="1923" y="2016"/>
                  </a:lnTo>
                  <a:lnTo>
                    <a:pt x="1971" y="2007"/>
                  </a:lnTo>
                  <a:lnTo>
                    <a:pt x="1974" y="2007"/>
                  </a:lnTo>
                  <a:lnTo>
                    <a:pt x="2016" y="1990"/>
                  </a:lnTo>
                  <a:lnTo>
                    <a:pt x="2009" y="1970"/>
                  </a:lnTo>
                  <a:lnTo>
                    <a:pt x="2015" y="1990"/>
                  </a:lnTo>
                  <a:lnTo>
                    <a:pt x="2059" y="1978"/>
                  </a:lnTo>
                  <a:lnTo>
                    <a:pt x="2060" y="1978"/>
                  </a:lnTo>
                  <a:lnTo>
                    <a:pt x="2106" y="1963"/>
                  </a:lnTo>
                  <a:lnTo>
                    <a:pt x="2106" y="1963"/>
                  </a:lnTo>
                  <a:lnTo>
                    <a:pt x="2146" y="1947"/>
                  </a:lnTo>
                  <a:lnTo>
                    <a:pt x="2190" y="1930"/>
                  </a:lnTo>
                  <a:lnTo>
                    <a:pt x="2192" y="1930"/>
                  </a:lnTo>
                  <a:lnTo>
                    <a:pt x="2234" y="1912"/>
                  </a:lnTo>
                  <a:lnTo>
                    <a:pt x="2274" y="1894"/>
                  </a:lnTo>
                  <a:lnTo>
                    <a:pt x="2315" y="1876"/>
                  </a:lnTo>
                  <a:lnTo>
                    <a:pt x="2315" y="1874"/>
                  </a:lnTo>
                  <a:lnTo>
                    <a:pt x="2357" y="1853"/>
                  </a:lnTo>
                  <a:lnTo>
                    <a:pt x="2397" y="1833"/>
                  </a:lnTo>
                  <a:lnTo>
                    <a:pt x="2399" y="1833"/>
                  </a:lnTo>
                  <a:lnTo>
                    <a:pt x="2436" y="1813"/>
                  </a:lnTo>
                  <a:lnTo>
                    <a:pt x="2436" y="1813"/>
                  </a:lnTo>
                  <a:lnTo>
                    <a:pt x="2476" y="1787"/>
                  </a:lnTo>
                  <a:lnTo>
                    <a:pt x="2466" y="1769"/>
                  </a:lnTo>
                  <a:lnTo>
                    <a:pt x="2476" y="1787"/>
                  </a:lnTo>
                  <a:lnTo>
                    <a:pt x="2517" y="1766"/>
                  </a:lnTo>
                  <a:lnTo>
                    <a:pt x="2517" y="1766"/>
                  </a:lnTo>
                  <a:lnTo>
                    <a:pt x="2553" y="1740"/>
                  </a:lnTo>
                  <a:lnTo>
                    <a:pt x="2594" y="1715"/>
                  </a:lnTo>
                  <a:lnTo>
                    <a:pt x="2631" y="1691"/>
                  </a:lnTo>
                  <a:lnTo>
                    <a:pt x="2632" y="1691"/>
                  </a:lnTo>
                  <a:lnTo>
                    <a:pt x="2738" y="1617"/>
                  </a:lnTo>
                  <a:lnTo>
                    <a:pt x="2738" y="1615"/>
                  </a:lnTo>
                  <a:lnTo>
                    <a:pt x="2838" y="1537"/>
                  </a:lnTo>
                  <a:lnTo>
                    <a:pt x="2938" y="1454"/>
                  </a:lnTo>
                  <a:lnTo>
                    <a:pt x="2939" y="1454"/>
                  </a:lnTo>
                  <a:lnTo>
                    <a:pt x="3034" y="1370"/>
                  </a:lnTo>
                  <a:lnTo>
                    <a:pt x="3129" y="1282"/>
                  </a:lnTo>
                  <a:lnTo>
                    <a:pt x="3129" y="1280"/>
                  </a:lnTo>
                  <a:lnTo>
                    <a:pt x="3222" y="1185"/>
                  </a:lnTo>
                  <a:lnTo>
                    <a:pt x="3315" y="1093"/>
                  </a:lnTo>
                  <a:lnTo>
                    <a:pt x="3317" y="1093"/>
                  </a:lnTo>
                  <a:lnTo>
                    <a:pt x="3403" y="997"/>
                  </a:lnTo>
                  <a:lnTo>
                    <a:pt x="3492" y="899"/>
                  </a:lnTo>
                  <a:lnTo>
                    <a:pt x="3492" y="899"/>
                  </a:lnTo>
                  <a:lnTo>
                    <a:pt x="3578" y="801"/>
                  </a:lnTo>
                  <a:lnTo>
                    <a:pt x="3661" y="703"/>
                  </a:lnTo>
                  <a:lnTo>
                    <a:pt x="3745" y="604"/>
                  </a:lnTo>
                  <a:lnTo>
                    <a:pt x="3827" y="506"/>
                  </a:lnTo>
                  <a:lnTo>
                    <a:pt x="3910" y="406"/>
                  </a:lnTo>
                  <a:lnTo>
                    <a:pt x="3990" y="310"/>
                  </a:lnTo>
                  <a:lnTo>
                    <a:pt x="4071" y="214"/>
                  </a:lnTo>
                  <a:lnTo>
                    <a:pt x="4150" y="121"/>
                  </a:lnTo>
                  <a:lnTo>
                    <a:pt x="4227" y="27"/>
                  </a:lnTo>
                  <a:lnTo>
                    <a:pt x="4198" y="0"/>
                  </a:lnTo>
                  <a:lnTo>
                    <a:pt x="4120" y="94"/>
                  </a:lnTo>
                  <a:lnTo>
                    <a:pt x="4041" y="187"/>
                  </a:lnTo>
                  <a:lnTo>
                    <a:pt x="3961" y="283"/>
                  </a:lnTo>
                  <a:lnTo>
                    <a:pt x="3880" y="379"/>
                  </a:lnTo>
                  <a:lnTo>
                    <a:pt x="3797" y="479"/>
                  </a:lnTo>
                  <a:lnTo>
                    <a:pt x="3715" y="576"/>
                  </a:lnTo>
                  <a:lnTo>
                    <a:pt x="3631" y="676"/>
                  </a:lnTo>
                  <a:lnTo>
                    <a:pt x="3548" y="774"/>
                  </a:lnTo>
                  <a:lnTo>
                    <a:pt x="3462" y="872"/>
                  </a:lnTo>
                  <a:lnTo>
                    <a:pt x="3476" y="885"/>
                  </a:lnTo>
                  <a:lnTo>
                    <a:pt x="3462" y="870"/>
                  </a:lnTo>
                  <a:lnTo>
                    <a:pt x="3373" y="968"/>
                  </a:lnTo>
                  <a:lnTo>
                    <a:pt x="3287" y="1064"/>
                  </a:lnTo>
                  <a:lnTo>
                    <a:pt x="3301" y="1079"/>
                  </a:lnTo>
                  <a:lnTo>
                    <a:pt x="3287" y="1064"/>
                  </a:lnTo>
                  <a:lnTo>
                    <a:pt x="3194" y="1156"/>
                  </a:lnTo>
                  <a:lnTo>
                    <a:pt x="3101" y="1251"/>
                  </a:lnTo>
                  <a:lnTo>
                    <a:pt x="3115" y="1265"/>
                  </a:lnTo>
                  <a:lnTo>
                    <a:pt x="3103" y="1251"/>
                  </a:lnTo>
                  <a:lnTo>
                    <a:pt x="3008" y="1340"/>
                  </a:lnTo>
                  <a:lnTo>
                    <a:pt x="2913" y="1423"/>
                  </a:lnTo>
                  <a:lnTo>
                    <a:pt x="2925" y="1437"/>
                  </a:lnTo>
                  <a:lnTo>
                    <a:pt x="2913" y="1421"/>
                  </a:lnTo>
                  <a:lnTo>
                    <a:pt x="2813" y="1504"/>
                  </a:lnTo>
                  <a:lnTo>
                    <a:pt x="2713" y="1582"/>
                  </a:lnTo>
                  <a:lnTo>
                    <a:pt x="2725" y="1599"/>
                  </a:lnTo>
                  <a:lnTo>
                    <a:pt x="2715" y="1582"/>
                  </a:lnTo>
                  <a:lnTo>
                    <a:pt x="2610" y="1657"/>
                  </a:lnTo>
                  <a:lnTo>
                    <a:pt x="2620" y="1673"/>
                  </a:lnTo>
                  <a:lnTo>
                    <a:pt x="2610" y="1657"/>
                  </a:lnTo>
                  <a:lnTo>
                    <a:pt x="2573" y="1680"/>
                  </a:lnTo>
                  <a:lnTo>
                    <a:pt x="2532" y="1706"/>
                  </a:lnTo>
                  <a:lnTo>
                    <a:pt x="2495" y="1731"/>
                  </a:lnTo>
                  <a:lnTo>
                    <a:pt x="2506" y="1747"/>
                  </a:lnTo>
                  <a:lnTo>
                    <a:pt x="2497" y="1729"/>
                  </a:lnTo>
                  <a:lnTo>
                    <a:pt x="2457" y="1751"/>
                  </a:lnTo>
                  <a:lnTo>
                    <a:pt x="2455" y="1753"/>
                  </a:lnTo>
                  <a:lnTo>
                    <a:pt x="2415" y="1778"/>
                  </a:lnTo>
                  <a:lnTo>
                    <a:pt x="2425" y="1795"/>
                  </a:lnTo>
                  <a:lnTo>
                    <a:pt x="2417" y="1776"/>
                  </a:lnTo>
                  <a:lnTo>
                    <a:pt x="2380" y="1796"/>
                  </a:lnTo>
                  <a:lnTo>
                    <a:pt x="2388" y="1814"/>
                  </a:lnTo>
                  <a:lnTo>
                    <a:pt x="2380" y="1796"/>
                  </a:lnTo>
                  <a:lnTo>
                    <a:pt x="2339" y="1816"/>
                  </a:lnTo>
                  <a:lnTo>
                    <a:pt x="2297" y="1838"/>
                  </a:lnTo>
                  <a:lnTo>
                    <a:pt x="2306" y="1856"/>
                  </a:lnTo>
                  <a:lnTo>
                    <a:pt x="2299" y="1838"/>
                  </a:lnTo>
                  <a:lnTo>
                    <a:pt x="2259" y="1856"/>
                  </a:lnTo>
                  <a:lnTo>
                    <a:pt x="2218" y="1874"/>
                  </a:lnTo>
                  <a:lnTo>
                    <a:pt x="2176" y="1892"/>
                  </a:lnTo>
                  <a:lnTo>
                    <a:pt x="2183" y="1911"/>
                  </a:lnTo>
                  <a:lnTo>
                    <a:pt x="2176" y="1892"/>
                  </a:lnTo>
                  <a:lnTo>
                    <a:pt x="2132" y="1909"/>
                  </a:lnTo>
                  <a:lnTo>
                    <a:pt x="2092" y="1925"/>
                  </a:lnTo>
                  <a:lnTo>
                    <a:pt x="2099" y="1943"/>
                  </a:lnTo>
                  <a:lnTo>
                    <a:pt x="2094" y="1923"/>
                  </a:lnTo>
                  <a:lnTo>
                    <a:pt x="2048" y="1938"/>
                  </a:lnTo>
                  <a:lnTo>
                    <a:pt x="2053" y="1958"/>
                  </a:lnTo>
                  <a:lnTo>
                    <a:pt x="2048" y="1938"/>
                  </a:lnTo>
                  <a:lnTo>
                    <a:pt x="2004" y="1950"/>
                  </a:lnTo>
                  <a:lnTo>
                    <a:pt x="2002" y="1952"/>
                  </a:lnTo>
                  <a:lnTo>
                    <a:pt x="1960" y="1969"/>
                  </a:lnTo>
                  <a:lnTo>
                    <a:pt x="1967" y="1987"/>
                  </a:lnTo>
                  <a:lnTo>
                    <a:pt x="1964" y="1967"/>
                  </a:lnTo>
                  <a:lnTo>
                    <a:pt x="1916" y="1976"/>
                  </a:lnTo>
                  <a:lnTo>
                    <a:pt x="1915" y="1976"/>
                  </a:lnTo>
                  <a:lnTo>
                    <a:pt x="1869" y="1988"/>
                  </a:lnTo>
                  <a:lnTo>
                    <a:pt x="1874" y="2008"/>
                  </a:lnTo>
                  <a:lnTo>
                    <a:pt x="1873" y="1988"/>
                  </a:lnTo>
                  <a:lnTo>
                    <a:pt x="1827" y="1996"/>
                  </a:lnTo>
                  <a:lnTo>
                    <a:pt x="1825" y="1996"/>
                  </a:lnTo>
                  <a:lnTo>
                    <a:pt x="1780" y="2005"/>
                  </a:lnTo>
                  <a:lnTo>
                    <a:pt x="1729" y="2016"/>
                  </a:lnTo>
                  <a:lnTo>
                    <a:pt x="1732" y="2036"/>
                  </a:lnTo>
                  <a:lnTo>
                    <a:pt x="1730" y="2016"/>
                  </a:lnTo>
                  <a:lnTo>
                    <a:pt x="1685" y="2021"/>
                  </a:lnTo>
                  <a:lnTo>
                    <a:pt x="1685" y="2021"/>
                  </a:lnTo>
                  <a:lnTo>
                    <a:pt x="1636" y="2028"/>
                  </a:lnTo>
                  <a:lnTo>
                    <a:pt x="1634" y="2028"/>
                  </a:lnTo>
                  <a:lnTo>
                    <a:pt x="1585" y="2037"/>
                  </a:lnTo>
                  <a:lnTo>
                    <a:pt x="1588" y="2057"/>
                  </a:lnTo>
                  <a:lnTo>
                    <a:pt x="1587" y="2037"/>
                  </a:lnTo>
                  <a:lnTo>
                    <a:pt x="1537" y="2043"/>
                  </a:lnTo>
                  <a:lnTo>
                    <a:pt x="1537" y="2043"/>
                  </a:lnTo>
                  <a:lnTo>
                    <a:pt x="1488" y="2050"/>
                  </a:lnTo>
                  <a:lnTo>
                    <a:pt x="1490" y="2070"/>
                  </a:lnTo>
                  <a:lnTo>
                    <a:pt x="1488" y="2050"/>
                  </a:lnTo>
                  <a:lnTo>
                    <a:pt x="1441" y="2056"/>
                  </a:lnTo>
                  <a:lnTo>
                    <a:pt x="1443" y="2075"/>
                  </a:lnTo>
                  <a:lnTo>
                    <a:pt x="1441" y="2056"/>
                  </a:lnTo>
                  <a:lnTo>
                    <a:pt x="1392" y="2061"/>
                  </a:lnTo>
                  <a:lnTo>
                    <a:pt x="1392" y="2061"/>
                  </a:lnTo>
                  <a:lnTo>
                    <a:pt x="1343" y="2068"/>
                  </a:lnTo>
                  <a:lnTo>
                    <a:pt x="1344" y="2088"/>
                  </a:lnTo>
                  <a:lnTo>
                    <a:pt x="1343" y="2068"/>
                  </a:lnTo>
                  <a:lnTo>
                    <a:pt x="1297" y="2074"/>
                  </a:lnTo>
                  <a:lnTo>
                    <a:pt x="1295" y="2074"/>
                  </a:lnTo>
                  <a:lnTo>
                    <a:pt x="1246" y="2083"/>
                  </a:lnTo>
                  <a:lnTo>
                    <a:pt x="1250" y="2103"/>
                  </a:lnTo>
                  <a:lnTo>
                    <a:pt x="1248" y="2083"/>
                  </a:lnTo>
                  <a:lnTo>
                    <a:pt x="1202" y="2090"/>
                  </a:lnTo>
                  <a:lnTo>
                    <a:pt x="1201" y="2090"/>
                  </a:lnTo>
                  <a:lnTo>
                    <a:pt x="1153" y="2099"/>
                  </a:lnTo>
                  <a:lnTo>
                    <a:pt x="1151" y="2099"/>
                  </a:lnTo>
                  <a:lnTo>
                    <a:pt x="1106" y="2112"/>
                  </a:lnTo>
                  <a:lnTo>
                    <a:pt x="1111" y="2132"/>
                  </a:lnTo>
                  <a:lnTo>
                    <a:pt x="1108" y="2112"/>
                  </a:lnTo>
                  <a:lnTo>
                    <a:pt x="1062" y="2121"/>
                  </a:lnTo>
                  <a:lnTo>
                    <a:pt x="1062" y="2121"/>
                  </a:lnTo>
                  <a:lnTo>
                    <a:pt x="1018" y="2132"/>
                  </a:lnTo>
                  <a:lnTo>
                    <a:pt x="1015" y="2133"/>
                  </a:lnTo>
                  <a:lnTo>
                    <a:pt x="971" y="2150"/>
                  </a:lnTo>
                  <a:lnTo>
                    <a:pt x="929" y="2166"/>
                  </a:lnTo>
                  <a:lnTo>
                    <a:pt x="929" y="2166"/>
                  </a:lnTo>
                  <a:lnTo>
                    <a:pt x="888" y="2184"/>
                  </a:lnTo>
                  <a:lnTo>
                    <a:pt x="848" y="2202"/>
                  </a:lnTo>
                  <a:lnTo>
                    <a:pt x="846" y="2202"/>
                  </a:lnTo>
                  <a:lnTo>
                    <a:pt x="806" y="2224"/>
                  </a:lnTo>
                  <a:lnTo>
                    <a:pt x="804" y="2226"/>
                  </a:lnTo>
                  <a:lnTo>
                    <a:pt x="767" y="2250"/>
                  </a:lnTo>
                  <a:lnTo>
                    <a:pt x="730" y="2273"/>
                  </a:lnTo>
                  <a:lnTo>
                    <a:pt x="729" y="2275"/>
                  </a:lnTo>
                  <a:lnTo>
                    <a:pt x="692" y="2309"/>
                  </a:lnTo>
                  <a:lnTo>
                    <a:pt x="655" y="2342"/>
                  </a:lnTo>
                  <a:lnTo>
                    <a:pt x="653" y="2342"/>
                  </a:lnTo>
                  <a:lnTo>
                    <a:pt x="616" y="2380"/>
                  </a:lnTo>
                  <a:lnTo>
                    <a:pt x="616" y="2382"/>
                  </a:lnTo>
                  <a:lnTo>
                    <a:pt x="583" y="2422"/>
                  </a:lnTo>
                  <a:lnTo>
                    <a:pt x="583" y="2422"/>
                  </a:lnTo>
                  <a:lnTo>
                    <a:pt x="551" y="2462"/>
                  </a:lnTo>
                  <a:lnTo>
                    <a:pt x="550" y="2462"/>
                  </a:lnTo>
                  <a:lnTo>
                    <a:pt x="516" y="2507"/>
                  </a:lnTo>
                  <a:lnTo>
                    <a:pt x="516" y="2509"/>
                  </a:lnTo>
                  <a:lnTo>
                    <a:pt x="488" y="2554"/>
                  </a:lnTo>
                  <a:lnTo>
                    <a:pt x="504" y="2565"/>
                  </a:lnTo>
                  <a:lnTo>
                    <a:pt x="488" y="2554"/>
                  </a:lnTo>
                  <a:lnTo>
                    <a:pt x="458" y="2599"/>
                  </a:lnTo>
                  <a:lnTo>
                    <a:pt x="458" y="2599"/>
                  </a:lnTo>
                  <a:lnTo>
                    <a:pt x="430" y="2646"/>
                  </a:lnTo>
                  <a:lnTo>
                    <a:pt x="428" y="2648"/>
                  </a:lnTo>
                  <a:lnTo>
                    <a:pt x="400" y="2699"/>
                  </a:lnTo>
                  <a:lnTo>
                    <a:pt x="400" y="2699"/>
                  </a:lnTo>
                  <a:lnTo>
                    <a:pt x="376" y="2748"/>
                  </a:lnTo>
                  <a:lnTo>
                    <a:pt x="393" y="2757"/>
                  </a:lnTo>
                  <a:lnTo>
                    <a:pt x="376" y="2748"/>
                  </a:lnTo>
                  <a:lnTo>
                    <a:pt x="348" y="2801"/>
                  </a:lnTo>
                  <a:lnTo>
                    <a:pt x="348" y="2801"/>
                  </a:lnTo>
                  <a:lnTo>
                    <a:pt x="323" y="2851"/>
                  </a:lnTo>
                  <a:lnTo>
                    <a:pt x="341" y="2860"/>
                  </a:lnTo>
                  <a:lnTo>
                    <a:pt x="323" y="2851"/>
                  </a:lnTo>
                  <a:lnTo>
                    <a:pt x="295" y="2902"/>
                  </a:lnTo>
                  <a:lnTo>
                    <a:pt x="295" y="2902"/>
                  </a:lnTo>
                  <a:lnTo>
                    <a:pt x="271" y="2953"/>
                  </a:lnTo>
                  <a:lnTo>
                    <a:pt x="246" y="3002"/>
                  </a:lnTo>
                  <a:lnTo>
                    <a:pt x="221" y="3053"/>
                  </a:lnTo>
                  <a:lnTo>
                    <a:pt x="239" y="3062"/>
                  </a:lnTo>
                  <a:lnTo>
                    <a:pt x="221" y="3053"/>
                  </a:lnTo>
                  <a:lnTo>
                    <a:pt x="193" y="3105"/>
                  </a:lnTo>
                  <a:lnTo>
                    <a:pt x="169" y="3150"/>
                  </a:lnTo>
                  <a:lnTo>
                    <a:pt x="186" y="3159"/>
                  </a:lnTo>
                  <a:lnTo>
                    <a:pt x="171" y="3149"/>
                  </a:lnTo>
                  <a:lnTo>
                    <a:pt x="144" y="3194"/>
                  </a:lnTo>
                  <a:lnTo>
                    <a:pt x="144" y="3196"/>
                  </a:lnTo>
                  <a:lnTo>
                    <a:pt x="116" y="3245"/>
                  </a:lnTo>
                  <a:lnTo>
                    <a:pt x="132" y="3254"/>
                  </a:lnTo>
                  <a:lnTo>
                    <a:pt x="116" y="3243"/>
                  </a:lnTo>
                  <a:lnTo>
                    <a:pt x="88" y="3285"/>
                  </a:lnTo>
                  <a:lnTo>
                    <a:pt x="88" y="3285"/>
                  </a:lnTo>
                  <a:lnTo>
                    <a:pt x="60" y="3328"/>
                  </a:lnTo>
                  <a:lnTo>
                    <a:pt x="76" y="3339"/>
                  </a:lnTo>
                  <a:lnTo>
                    <a:pt x="60" y="3328"/>
                  </a:lnTo>
                  <a:lnTo>
                    <a:pt x="30" y="3370"/>
                  </a:lnTo>
                  <a:lnTo>
                    <a:pt x="46" y="3381"/>
                  </a:lnTo>
                  <a:lnTo>
                    <a:pt x="32" y="3368"/>
                  </a:lnTo>
                  <a:lnTo>
                    <a:pt x="0" y="3404"/>
                  </a:lnTo>
                  <a:close/>
                </a:path>
              </a:pathLst>
            </a:custGeom>
            <a:solidFill>
              <a:srgbClr val="00CC00"/>
            </a:solidFill>
            <a:ln w="9525">
              <a:noFill/>
              <a:round/>
              <a:headEnd/>
              <a:tailEnd/>
            </a:ln>
          </p:spPr>
          <p:txBody>
            <a:bodyPr/>
            <a:lstStyle/>
            <a:p>
              <a:endParaRPr lang="zh-TW" altLang="en-US"/>
            </a:p>
          </p:txBody>
        </p:sp>
        <p:sp>
          <p:nvSpPr>
            <p:cNvPr id="1675281" name="Freeform 17"/>
            <p:cNvSpPr>
              <a:spLocks/>
            </p:cNvSpPr>
            <p:nvPr/>
          </p:nvSpPr>
          <p:spPr bwMode="auto">
            <a:xfrm>
              <a:off x="4417" y="1914"/>
              <a:ext cx="82" cy="78"/>
            </a:xfrm>
            <a:custGeom>
              <a:avLst/>
              <a:gdLst/>
              <a:ahLst/>
              <a:cxnLst>
                <a:cxn ang="0">
                  <a:pos x="151" y="0"/>
                </a:cxn>
                <a:cxn ang="0">
                  <a:pos x="109" y="156"/>
                </a:cxn>
                <a:cxn ang="0">
                  <a:pos x="93" y="123"/>
                </a:cxn>
                <a:cxn ang="0">
                  <a:pos x="69" y="92"/>
                </a:cxn>
                <a:cxn ang="0">
                  <a:pos x="37" y="71"/>
                </a:cxn>
                <a:cxn ang="0">
                  <a:pos x="0" y="58"/>
                </a:cxn>
                <a:cxn ang="0">
                  <a:pos x="151" y="0"/>
                </a:cxn>
              </a:cxnLst>
              <a:rect l="0" t="0" r="r" b="b"/>
              <a:pathLst>
                <a:path w="151" h="156">
                  <a:moveTo>
                    <a:pt x="151" y="0"/>
                  </a:moveTo>
                  <a:lnTo>
                    <a:pt x="109" y="156"/>
                  </a:lnTo>
                  <a:lnTo>
                    <a:pt x="93" y="123"/>
                  </a:lnTo>
                  <a:lnTo>
                    <a:pt x="69" y="92"/>
                  </a:lnTo>
                  <a:lnTo>
                    <a:pt x="37" y="71"/>
                  </a:lnTo>
                  <a:lnTo>
                    <a:pt x="0" y="58"/>
                  </a:lnTo>
                  <a:lnTo>
                    <a:pt x="151" y="0"/>
                  </a:lnTo>
                  <a:close/>
                </a:path>
              </a:pathLst>
            </a:custGeom>
            <a:solidFill>
              <a:srgbClr val="5BB006"/>
            </a:solidFill>
            <a:ln w="9525">
              <a:noFill/>
              <a:round/>
              <a:headEnd/>
              <a:tailEnd/>
            </a:ln>
          </p:spPr>
          <p:txBody>
            <a:bodyPr/>
            <a:lstStyle/>
            <a:p>
              <a:endParaRPr lang="zh-TW" altLang="en-US"/>
            </a:p>
          </p:txBody>
        </p:sp>
        <p:sp>
          <p:nvSpPr>
            <p:cNvPr id="1675282" name="Rectangle 18"/>
            <p:cNvSpPr>
              <a:spLocks noChangeArrowheads="1"/>
            </p:cNvSpPr>
            <p:nvPr/>
          </p:nvSpPr>
          <p:spPr bwMode="auto">
            <a:xfrm>
              <a:off x="4549" y="1875"/>
              <a:ext cx="434" cy="97"/>
            </a:xfrm>
            <a:prstGeom prst="rect">
              <a:avLst/>
            </a:prstGeom>
            <a:noFill/>
            <a:ln w="9525">
              <a:noFill/>
              <a:miter lim="800000"/>
              <a:headEnd/>
              <a:tailEnd/>
            </a:ln>
          </p:spPr>
          <p:txBody>
            <a:bodyPr/>
            <a:lstStyle/>
            <a:p>
              <a:endParaRPr lang="zh-TW" altLang="en-US"/>
            </a:p>
          </p:txBody>
        </p:sp>
        <p:sp>
          <p:nvSpPr>
            <p:cNvPr id="1675283" name="Rectangle 19"/>
            <p:cNvSpPr>
              <a:spLocks noChangeArrowheads="1"/>
            </p:cNvSpPr>
            <p:nvPr/>
          </p:nvSpPr>
          <p:spPr bwMode="auto">
            <a:xfrm>
              <a:off x="4176" y="1584"/>
              <a:ext cx="816" cy="272"/>
            </a:xfrm>
            <a:prstGeom prst="rect">
              <a:avLst/>
            </a:prstGeom>
            <a:noFill/>
            <a:ln w="9525">
              <a:noFill/>
              <a:miter lim="800000"/>
              <a:headEnd/>
              <a:tailEnd/>
            </a:ln>
          </p:spPr>
          <p:txBody>
            <a:bodyPr lIns="0" tIns="0" rIns="0" bIns="0">
              <a:spAutoFit/>
            </a:bodyPr>
            <a:lstStyle/>
            <a:p>
              <a:pPr eaLnBrk="1" hangingPunct="1"/>
              <a:r>
                <a:rPr lang="en-GB" sz="1000" b="1" i="1">
                  <a:solidFill>
                    <a:srgbClr val="000066"/>
                  </a:solidFill>
                  <a:latin typeface="Arial" charset="0"/>
                  <a:ea typeface="新細明體" pitchFamily="18" charset="-120"/>
                  <a:cs typeface="Arial" charset="0"/>
                </a:rPr>
                <a:t>Provisioning with maintenance and Governance</a:t>
              </a:r>
              <a:endParaRPr lang="en-US" altLang="zh-TW" sz="1200">
                <a:solidFill>
                  <a:srgbClr val="000066"/>
                </a:solidFill>
                <a:latin typeface="Arial" charset="0"/>
                <a:ea typeface="新細明體" pitchFamily="18" charset="-120"/>
                <a:cs typeface="Arial" charset="0"/>
              </a:endParaRPr>
            </a:p>
          </p:txBody>
        </p:sp>
        <p:sp>
          <p:nvSpPr>
            <p:cNvPr id="1675284" name="Rectangle 20"/>
            <p:cNvSpPr>
              <a:spLocks noChangeArrowheads="1"/>
            </p:cNvSpPr>
            <p:nvPr/>
          </p:nvSpPr>
          <p:spPr bwMode="auto">
            <a:xfrm>
              <a:off x="4458" y="1971"/>
              <a:ext cx="981" cy="97"/>
            </a:xfrm>
            <a:prstGeom prst="rect">
              <a:avLst/>
            </a:prstGeom>
            <a:noFill/>
            <a:ln w="9525">
              <a:noFill/>
              <a:miter lim="800000"/>
              <a:headEnd/>
              <a:tailEnd/>
            </a:ln>
          </p:spPr>
          <p:txBody>
            <a:bodyPr/>
            <a:lstStyle/>
            <a:p>
              <a:endParaRPr lang="zh-TW" altLang="en-US"/>
            </a:p>
          </p:txBody>
        </p:sp>
        <p:sp>
          <p:nvSpPr>
            <p:cNvPr id="1675285" name="Rectangle 21"/>
            <p:cNvSpPr>
              <a:spLocks noChangeArrowheads="1"/>
            </p:cNvSpPr>
            <p:nvPr/>
          </p:nvSpPr>
          <p:spPr bwMode="auto">
            <a:xfrm>
              <a:off x="4043" y="3047"/>
              <a:ext cx="884" cy="97"/>
            </a:xfrm>
            <a:prstGeom prst="rect">
              <a:avLst/>
            </a:prstGeom>
            <a:noFill/>
            <a:ln w="9525">
              <a:noFill/>
              <a:miter lim="800000"/>
              <a:headEnd/>
              <a:tailEnd/>
            </a:ln>
          </p:spPr>
          <p:txBody>
            <a:bodyPr/>
            <a:lstStyle/>
            <a:p>
              <a:endParaRPr lang="zh-TW" altLang="en-US"/>
            </a:p>
          </p:txBody>
        </p:sp>
        <p:sp>
          <p:nvSpPr>
            <p:cNvPr id="1675286" name="Rectangle 22"/>
            <p:cNvSpPr>
              <a:spLocks noChangeArrowheads="1"/>
            </p:cNvSpPr>
            <p:nvPr/>
          </p:nvSpPr>
          <p:spPr bwMode="auto">
            <a:xfrm>
              <a:off x="4080" y="2880"/>
              <a:ext cx="816" cy="453"/>
            </a:xfrm>
            <a:prstGeom prst="rect">
              <a:avLst/>
            </a:prstGeom>
            <a:noFill/>
            <a:ln w="9525">
              <a:noFill/>
              <a:miter lim="800000"/>
              <a:headEnd/>
              <a:tailEnd/>
            </a:ln>
          </p:spPr>
          <p:txBody>
            <a:bodyPr lIns="0" tIns="0" rIns="0" bIns="0">
              <a:spAutoFit/>
            </a:bodyPr>
            <a:lstStyle/>
            <a:p>
              <a:pPr eaLnBrk="1" hangingPunct="1"/>
              <a:r>
                <a:rPr lang="en-GB" sz="1000" b="1" i="1">
                  <a:solidFill>
                    <a:srgbClr val="000066"/>
                  </a:solidFill>
                  <a:latin typeface="Arial" charset="0"/>
                  <a:ea typeface="新細明體" pitchFamily="18" charset="-120"/>
                  <a:cs typeface="Arial" charset="0"/>
                </a:rPr>
                <a:t>Provisioning with maintenance</a:t>
              </a:r>
            </a:p>
            <a:p>
              <a:pPr eaLnBrk="1" hangingPunct="1"/>
              <a:r>
                <a:rPr lang="en-GB" sz="1000" b="1" i="1">
                  <a:solidFill>
                    <a:srgbClr val="000066"/>
                  </a:solidFill>
                  <a:latin typeface="Arial" charset="0"/>
                  <a:ea typeface="新細明體" pitchFamily="18" charset="-120"/>
                  <a:cs typeface="Arial" charset="0"/>
                </a:rPr>
                <a:t>But without effective Governance</a:t>
              </a:r>
              <a:endParaRPr lang="en-US" altLang="zh-TW" sz="1200">
                <a:solidFill>
                  <a:srgbClr val="000066"/>
                </a:solidFill>
                <a:latin typeface="Arial" charset="0"/>
                <a:ea typeface="新細明體" pitchFamily="18" charset="-120"/>
                <a:cs typeface="Arial" charset="0"/>
              </a:endParaRPr>
            </a:p>
          </p:txBody>
        </p:sp>
        <p:sp>
          <p:nvSpPr>
            <p:cNvPr id="1675287" name="Rectangle 23"/>
            <p:cNvSpPr>
              <a:spLocks noChangeArrowheads="1"/>
            </p:cNvSpPr>
            <p:nvPr/>
          </p:nvSpPr>
          <p:spPr bwMode="auto">
            <a:xfrm>
              <a:off x="4288" y="3140"/>
              <a:ext cx="382" cy="97"/>
            </a:xfrm>
            <a:prstGeom prst="rect">
              <a:avLst/>
            </a:prstGeom>
            <a:noFill/>
            <a:ln w="9525">
              <a:noFill/>
              <a:miter lim="800000"/>
              <a:headEnd/>
              <a:tailEnd/>
            </a:ln>
          </p:spPr>
          <p:txBody>
            <a:bodyPr/>
            <a:lstStyle/>
            <a:p>
              <a:endParaRPr lang="zh-TW" altLang="en-US"/>
            </a:p>
          </p:txBody>
        </p:sp>
        <p:sp>
          <p:nvSpPr>
            <p:cNvPr id="1675288" name="Rectangle 24"/>
            <p:cNvSpPr>
              <a:spLocks noChangeArrowheads="1"/>
            </p:cNvSpPr>
            <p:nvPr/>
          </p:nvSpPr>
          <p:spPr bwMode="auto">
            <a:xfrm>
              <a:off x="3058" y="3372"/>
              <a:ext cx="646" cy="97"/>
            </a:xfrm>
            <a:prstGeom prst="rect">
              <a:avLst/>
            </a:prstGeom>
            <a:noFill/>
            <a:ln w="9525">
              <a:noFill/>
              <a:miter lim="800000"/>
              <a:headEnd/>
              <a:tailEnd/>
            </a:ln>
          </p:spPr>
          <p:txBody>
            <a:bodyPr/>
            <a:lstStyle/>
            <a:p>
              <a:endParaRPr lang="zh-TW" altLang="en-US"/>
            </a:p>
          </p:txBody>
        </p:sp>
        <p:sp>
          <p:nvSpPr>
            <p:cNvPr id="1675289" name="Rectangle 25"/>
            <p:cNvSpPr>
              <a:spLocks noChangeArrowheads="1"/>
            </p:cNvSpPr>
            <p:nvPr/>
          </p:nvSpPr>
          <p:spPr bwMode="auto">
            <a:xfrm>
              <a:off x="3216" y="3360"/>
              <a:ext cx="1008" cy="272"/>
            </a:xfrm>
            <a:prstGeom prst="rect">
              <a:avLst/>
            </a:prstGeom>
            <a:noFill/>
            <a:ln w="9525">
              <a:noFill/>
              <a:miter lim="800000"/>
              <a:headEnd/>
              <a:tailEnd/>
            </a:ln>
          </p:spPr>
          <p:txBody>
            <a:bodyPr lIns="0" tIns="0" rIns="0" bIns="0">
              <a:spAutoFit/>
            </a:bodyPr>
            <a:lstStyle/>
            <a:p>
              <a:pPr eaLnBrk="1" hangingPunct="1"/>
              <a:r>
                <a:rPr lang="en-GB" sz="1000" b="1" i="1">
                  <a:solidFill>
                    <a:srgbClr val="000066"/>
                  </a:solidFill>
                  <a:latin typeface="Arial" charset="0"/>
                  <a:ea typeface="新細明體" pitchFamily="18" charset="-120"/>
                  <a:cs typeface="Arial" charset="0"/>
                </a:rPr>
                <a:t>Provisioning without effective maintenance and Governance</a:t>
              </a:r>
              <a:endParaRPr lang="en-US" altLang="zh-TW" sz="1200">
                <a:solidFill>
                  <a:srgbClr val="000066"/>
                </a:solidFill>
                <a:latin typeface="Arial" charset="0"/>
                <a:ea typeface="新細明體" pitchFamily="18" charset="-120"/>
                <a:cs typeface="Arial" charset="0"/>
              </a:endParaRPr>
            </a:p>
          </p:txBody>
        </p:sp>
        <p:sp>
          <p:nvSpPr>
            <p:cNvPr id="1675290" name="Rectangle 26"/>
            <p:cNvSpPr>
              <a:spLocks noChangeArrowheads="1"/>
            </p:cNvSpPr>
            <p:nvPr/>
          </p:nvSpPr>
          <p:spPr bwMode="auto">
            <a:xfrm>
              <a:off x="3171" y="3446"/>
              <a:ext cx="382" cy="96"/>
            </a:xfrm>
            <a:prstGeom prst="rect">
              <a:avLst/>
            </a:prstGeom>
            <a:noFill/>
            <a:ln w="9525">
              <a:noFill/>
              <a:miter lim="800000"/>
              <a:headEnd/>
              <a:tailEnd/>
            </a:ln>
          </p:spPr>
          <p:txBody>
            <a:bodyPr/>
            <a:lstStyle/>
            <a:p>
              <a:endParaRPr lang="zh-TW" altLang="en-US"/>
            </a:p>
          </p:txBody>
        </p:sp>
        <p:grpSp>
          <p:nvGrpSpPr>
            <p:cNvPr id="1675291" name="Group 27"/>
            <p:cNvGrpSpPr>
              <a:grpSpLocks/>
            </p:cNvGrpSpPr>
            <p:nvPr/>
          </p:nvGrpSpPr>
          <p:grpSpPr bwMode="auto">
            <a:xfrm>
              <a:off x="1576" y="2954"/>
              <a:ext cx="1660" cy="6"/>
              <a:chOff x="1455" y="2954"/>
              <a:chExt cx="1532" cy="6"/>
            </a:xfrm>
          </p:grpSpPr>
          <p:sp>
            <p:nvSpPr>
              <p:cNvPr id="1675292" name="Freeform 28"/>
              <p:cNvSpPr>
                <a:spLocks/>
              </p:cNvSpPr>
              <p:nvPr/>
            </p:nvSpPr>
            <p:spPr bwMode="auto">
              <a:xfrm>
                <a:off x="1455" y="2954"/>
                <a:ext cx="5" cy="6"/>
              </a:xfrm>
              <a:custGeom>
                <a:avLst/>
                <a:gdLst/>
                <a:ahLst/>
                <a:cxnLst>
                  <a:cxn ang="0">
                    <a:pos x="7" y="0"/>
                  </a:cxn>
                  <a:cxn ang="0">
                    <a:pos x="5" y="0"/>
                  </a:cxn>
                  <a:cxn ang="0">
                    <a:pos x="3" y="2"/>
                  </a:cxn>
                  <a:cxn ang="0">
                    <a:pos x="1" y="3"/>
                  </a:cxn>
                  <a:cxn ang="0">
                    <a:pos x="0" y="5"/>
                  </a:cxn>
                  <a:cxn ang="0">
                    <a:pos x="0" y="5"/>
                  </a:cxn>
                  <a:cxn ang="0">
                    <a:pos x="1" y="7"/>
                  </a:cxn>
                  <a:cxn ang="0">
                    <a:pos x="3" y="9"/>
                  </a:cxn>
                  <a:cxn ang="0">
                    <a:pos x="5" y="11"/>
                  </a:cxn>
                  <a:cxn ang="0">
                    <a:pos x="5" y="11"/>
                  </a:cxn>
                  <a:cxn ang="0">
                    <a:pos x="5" y="11"/>
                  </a:cxn>
                  <a:cxn ang="0">
                    <a:pos x="7" y="9"/>
                  </a:cxn>
                  <a:cxn ang="0">
                    <a:pos x="8" y="7"/>
                  </a:cxn>
                  <a:cxn ang="0">
                    <a:pos x="10" y="5"/>
                  </a:cxn>
                  <a:cxn ang="0">
                    <a:pos x="10" y="5"/>
                  </a:cxn>
                  <a:cxn ang="0">
                    <a:pos x="8" y="3"/>
                  </a:cxn>
                  <a:cxn ang="0">
                    <a:pos x="7" y="2"/>
                  </a:cxn>
                  <a:cxn ang="0">
                    <a:pos x="7" y="0"/>
                  </a:cxn>
                </a:cxnLst>
                <a:rect l="0" t="0" r="r" b="b"/>
                <a:pathLst>
                  <a:path w="10" h="11">
                    <a:moveTo>
                      <a:pt x="7" y="0"/>
                    </a:moveTo>
                    <a:lnTo>
                      <a:pt x="5" y="0"/>
                    </a:lnTo>
                    <a:lnTo>
                      <a:pt x="3" y="2"/>
                    </a:lnTo>
                    <a:lnTo>
                      <a:pt x="1" y="3"/>
                    </a:lnTo>
                    <a:lnTo>
                      <a:pt x="0" y="5"/>
                    </a:lnTo>
                    <a:lnTo>
                      <a:pt x="0" y="5"/>
                    </a:lnTo>
                    <a:lnTo>
                      <a:pt x="1" y="7"/>
                    </a:lnTo>
                    <a:lnTo>
                      <a:pt x="3" y="9"/>
                    </a:lnTo>
                    <a:lnTo>
                      <a:pt x="5" y="11"/>
                    </a:lnTo>
                    <a:lnTo>
                      <a:pt x="5" y="11"/>
                    </a:lnTo>
                    <a:lnTo>
                      <a:pt x="5" y="11"/>
                    </a:lnTo>
                    <a:lnTo>
                      <a:pt x="7" y="9"/>
                    </a:lnTo>
                    <a:lnTo>
                      <a:pt x="8" y="7"/>
                    </a:lnTo>
                    <a:lnTo>
                      <a:pt x="10" y="5"/>
                    </a:lnTo>
                    <a:lnTo>
                      <a:pt x="10" y="5"/>
                    </a:lnTo>
                    <a:lnTo>
                      <a:pt x="8" y="3"/>
                    </a:lnTo>
                    <a:lnTo>
                      <a:pt x="7" y="2"/>
                    </a:lnTo>
                    <a:lnTo>
                      <a:pt x="7" y="0"/>
                    </a:lnTo>
                    <a:close/>
                  </a:path>
                </a:pathLst>
              </a:custGeom>
              <a:solidFill>
                <a:srgbClr val="000000"/>
              </a:solidFill>
              <a:ln w="9525">
                <a:noFill/>
                <a:round/>
                <a:headEnd/>
                <a:tailEnd/>
              </a:ln>
            </p:spPr>
            <p:txBody>
              <a:bodyPr/>
              <a:lstStyle/>
              <a:p>
                <a:endParaRPr lang="zh-TW" altLang="en-US"/>
              </a:p>
            </p:txBody>
          </p:sp>
          <p:sp>
            <p:nvSpPr>
              <p:cNvPr id="1675293" name="Freeform 29"/>
              <p:cNvSpPr>
                <a:spLocks/>
              </p:cNvSpPr>
              <p:nvPr/>
            </p:nvSpPr>
            <p:spPr bwMode="auto">
              <a:xfrm>
                <a:off x="1465"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4" name="Freeform 30"/>
              <p:cNvSpPr>
                <a:spLocks/>
              </p:cNvSpPr>
              <p:nvPr/>
            </p:nvSpPr>
            <p:spPr bwMode="auto">
              <a:xfrm>
                <a:off x="14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5" name="Freeform 31"/>
              <p:cNvSpPr>
                <a:spLocks/>
              </p:cNvSpPr>
              <p:nvPr/>
            </p:nvSpPr>
            <p:spPr bwMode="auto">
              <a:xfrm>
                <a:off x="14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6" name="Freeform 32"/>
              <p:cNvSpPr>
                <a:spLocks/>
              </p:cNvSpPr>
              <p:nvPr/>
            </p:nvSpPr>
            <p:spPr bwMode="auto">
              <a:xfrm>
                <a:off x="1497"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7" name="Freeform 33"/>
              <p:cNvSpPr>
                <a:spLocks/>
              </p:cNvSpPr>
              <p:nvPr/>
            </p:nvSpPr>
            <p:spPr bwMode="auto">
              <a:xfrm>
                <a:off x="1507"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8" name="Freeform 34"/>
              <p:cNvSpPr>
                <a:spLocks/>
              </p:cNvSpPr>
              <p:nvPr/>
            </p:nvSpPr>
            <p:spPr bwMode="auto">
              <a:xfrm>
                <a:off x="1518"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299" name="Freeform 35"/>
              <p:cNvSpPr>
                <a:spLocks/>
              </p:cNvSpPr>
              <p:nvPr/>
            </p:nvSpPr>
            <p:spPr bwMode="auto">
              <a:xfrm>
                <a:off x="15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00" name="Freeform 36"/>
              <p:cNvSpPr>
                <a:spLocks/>
              </p:cNvSpPr>
              <p:nvPr/>
            </p:nvSpPr>
            <p:spPr bwMode="auto">
              <a:xfrm>
                <a:off x="15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01" name="Freeform 37"/>
              <p:cNvSpPr>
                <a:spLocks/>
              </p:cNvSpPr>
              <p:nvPr/>
            </p:nvSpPr>
            <p:spPr bwMode="auto">
              <a:xfrm>
                <a:off x="155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02" name="Freeform 38"/>
              <p:cNvSpPr>
                <a:spLocks/>
              </p:cNvSpPr>
              <p:nvPr/>
            </p:nvSpPr>
            <p:spPr bwMode="auto">
              <a:xfrm>
                <a:off x="156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03" name="Freeform 39"/>
              <p:cNvSpPr>
                <a:spLocks/>
              </p:cNvSpPr>
              <p:nvPr/>
            </p:nvSpPr>
            <p:spPr bwMode="auto">
              <a:xfrm>
                <a:off x="15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04" name="Freeform 40"/>
              <p:cNvSpPr>
                <a:spLocks/>
              </p:cNvSpPr>
              <p:nvPr/>
            </p:nvSpPr>
            <p:spPr bwMode="auto">
              <a:xfrm>
                <a:off x="15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05" name="Freeform 41"/>
              <p:cNvSpPr>
                <a:spLocks/>
              </p:cNvSpPr>
              <p:nvPr/>
            </p:nvSpPr>
            <p:spPr bwMode="auto">
              <a:xfrm>
                <a:off x="159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06" name="Freeform 42"/>
              <p:cNvSpPr>
                <a:spLocks/>
              </p:cNvSpPr>
              <p:nvPr/>
            </p:nvSpPr>
            <p:spPr bwMode="auto">
              <a:xfrm>
                <a:off x="160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07" name="Freeform 43"/>
              <p:cNvSpPr>
                <a:spLocks/>
              </p:cNvSpPr>
              <p:nvPr/>
            </p:nvSpPr>
            <p:spPr bwMode="auto">
              <a:xfrm>
                <a:off x="1613"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308" name="Freeform 44"/>
              <p:cNvSpPr>
                <a:spLocks/>
              </p:cNvSpPr>
              <p:nvPr/>
            </p:nvSpPr>
            <p:spPr bwMode="auto">
              <a:xfrm>
                <a:off x="16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09" name="Freeform 45"/>
              <p:cNvSpPr>
                <a:spLocks/>
              </p:cNvSpPr>
              <p:nvPr/>
            </p:nvSpPr>
            <p:spPr bwMode="auto">
              <a:xfrm>
                <a:off x="16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0" name="Freeform 46"/>
              <p:cNvSpPr>
                <a:spLocks/>
              </p:cNvSpPr>
              <p:nvPr/>
            </p:nvSpPr>
            <p:spPr bwMode="auto">
              <a:xfrm>
                <a:off x="1644"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1" name="Freeform 47"/>
              <p:cNvSpPr>
                <a:spLocks/>
              </p:cNvSpPr>
              <p:nvPr/>
            </p:nvSpPr>
            <p:spPr bwMode="auto">
              <a:xfrm>
                <a:off x="1655"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2" name="Freeform 48"/>
              <p:cNvSpPr>
                <a:spLocks/>
              </p:cNvSpPr>
              <p:nvPr/>
            </p:nvSpPr>
            <p:spPr bwMode="auto">
              <a:xfrm>
                <a:off x="16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3" name="Freeform 49"/>
              <p:cNvSpPr>
                <a:spLocks/>
              </p:cNvSpPr>
              <p:nvPr/>
            </p:nvSpPr>
            <p:spPr bwMode="auto">
              <a:xfrm>
                <a:off x="16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4" name="Freeform 50"/>
              <p:cNvSpPr>
                <a:spLocks/>
              </p:cNvSpPr>
              <p:nvPr/>
            </p:nvSpPr>
            <p:spPr bwMode="auto">
              <a:xfrm>
                <a:off x="16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5" name="Freeform 51"/>
              <p:cNvSpPr>
                <a:spLocks/>
              </p:cNvSpPr>
              <p:nvPr/>
            </p:nvSpPr>
            <p:spPr bwMode="auto">
              <a:xfrm>
                <a:off x="1697"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6" name="Freeform 52"/>
              <p:cNvSpPr>
                <a:spLocks/>
              </p:cNvSpPr>
              <p:nvPr/>
            </p:nvSpPr>
            <p:spPr bwMode="auto">
              <a:xfrm>
                <a:off x="1707"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7" name="Freeform 53"/>
              <p:cNvSpPr>
                <a:spLocks/>
              </p:cNvSpPr>
              <p:nvPr/>
            </p:nvSpPr>
            <p:spPr bwMode="auto">
              <a:xfrm>
                <a:off x="17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8" name="Freeform 54"/>
              <p:cNvSpPr>
                <a:spLocks/>
              </p:cNvSpPr>
              <p:nvPr/>
            </p:nvSpPr>
            <p:spPr bwMode="auto">
              <a:xfrm>
                <a:off x="17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19" name="Freeform 55"/>
              <p:cNvSpPr>
                <a:spLocks/>
              </p:cNvSpPr>
              <p:nvPr/>
            </p:nvSpPr>
            <p:spPr bwMode="auto">
              <a:xfrm>
                <a:off x="17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20" name="Freeform 56"/>
              <p:cNvSpPr>
                <a:spLocks/>
              </p:cNvSpPr>
              <p:nvPr/>
            </p:nvSpPr>
            <p:spPr bwMode="auto">
              <a:xfrm>
                <a:off x="175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21" name="Freeform 57"/>
              <p:cNvSpPr>
                <a:spLocks/>
              </p:cNvSpPr>
              <p:nvPr/>
            </p:nvSpPr>
            <p:spPr bwMode="auto">
              <a:xfrm>
                <a:off x="17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22" name="Freeform 58"/>
              <p:cNvSpPr>
                <a:spLocks/>
              </p:cNvSpPr>
              <p:nvPr/>
            </p:nvSpPr>
            <p:spPr bwMode="auto">
              <a:xfrm>
                <a:off x="17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23" name="Freeform 59"/>
              <p:cNvSpPr>
                <a:spLocks/>
              </p:cNvSpPr>
              <p:nvPr/>
            </p:nvSpPr>
            <p:spPr bwMode="auto">
              <a:xfrm>
                <a:off x="17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24" name="Freeform 60"/>
              <p:cNvSpPr>
                <a:spLocks/>
              </p:cNvSpPr>
              <p:nvPr/>
            </p:nvSpPr>
            <p:spPr bwMode="auto">
              <a:xfrm>
                <a:off x="179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25" name="Freeform 61"/>
              <p:cNvSpPr>
                <a:spLocks/>
              </p:cNvSpPr>
              <p:nvPr/>
            </p:nvSpPr>
            <p:spPr bwMode="auto">
              <a:xfrm>
                <a:off x="1802" y="2954"/>
                <a:ext cx="6"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326" name="Freeform 62"/>
              <p:cNvSpPr>
                <a:spLocks/>
              </p:cNvSpPr>
              <p:nvPr/>
            </p:nvSpPr>
            <p:spPr bwMode="auto">
              <a:xfrm>
                <a:off x="18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27" name="Freeform 63"/>
              <p:cNvSpPr>
                <a:spLocks/>
              </p:cNvSpPr>
              <p:nvPr/>
            </p:nvSpPr>
            <p:spPr bwMode="auto">
              <a:xfrm>
                <a:off x="18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28" name="Freeform 64"/>
              <p:cNvSpPr>
                <a:spLocks/>
              </p:cNvSpPr>
              <p:nvPr/>
            </p:nvSpPr>
            <p:spPr bwMode="auto">
              <a:xfrm>
                <a:off x="18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29" name="Freeform 65"/>
              <p:cNvSpPr>
                <a:spLocks/>
              </p:cNvSpPr>
              <p:nvPr/>
            </p:nvSpPr>
            <p:spPr bwMode="auto">
              <a:xfrm>
                <a:off x="1844"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0" name="Freeform 66"/>
              <p:cNvSpPr>
                <a:spLocks/>
              </p:cNvSpPr>
              <p:nvPr/>
            </p:nvSpPr>
            <p:spPr bwMode="auto">
              <a:xfrm>
                <a:off x="18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1" name="Freeform 67"/>
              <p:cNvSpPr>
                <a:spLocks/>
              </p:cNvSpPr>
              <p:nvPr/>
            </p:nvSpPr>
            <p:spPr bwMode="auto">
              <a:xfrm>
                <a:off x="18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2" name="Freeform 68"/>
              <p:cNvSpPr>
                <a:spLocks/>
              </p:cNvSpPr>
              <p:nvPr/>
            </p:nvSpPr>
            <p:spPr bwMode="auto">
              <a:xfrm>
                <a:off x="18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3" name="Freeform 69"/>
              <p:cNvSpPr>
                <a:spLocks/>
              </p:cNvSpPr>
              <p:nvPr/>
            </p:nvSpPr>
            <p:spPr bwMode="auto">
              <a:xfrm>
                <a:off x="18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4" name="Freeform 70"/>
              <p:cNvSpPr>
                <a:spLocks/>
              </p:cNvSpPr>
              <p:nvPr/>
            </p:nvSpPr>
            <p:spPr bwMode="auto">
              <a:xfrm>
                <a:off x="18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5" name="Freeform 71"/>
              <p:cNvSpPr>
                <a:spLocks/>
              </p:cNvSpPr>
              <p:nvPr/>
            </p:nvSpPr>
            <p:spPr bwMode="auto">
              <a:xfrm>
                <a:off x="19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6" name="Freeform 72"/>
              <p:cNvSpPr>
                <a:spLocks/>
              </p:cNvSpPr>
              <p:nvPr/>
            </p:nvSpPr>
            <p:spPr bwMode="auto">
              <a:xfrm>
                <a:off x="19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7" name="Freeform 73"/>
              <p:cNvSpPr>
                <a:spLocks/>
              </p:cNvSpPr>
              <p:nvPr/>
            </p:nvSpPr>
            <p:spPr bwMode="auto">
              <a:xfrm>
                <a:off x="19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8" name="Freeform 74"/>
              <p:cNvSpPr>
                <a:spLocks/>
              </p:cNvSpPr>
              <p:nvPr/>
            </p:nvSpPr>
            <p:spPr bwMode="auto">
              <a:xfrm>
                <a:off x="19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39" name="Freeform 75"/>
              <p:cNvSpPr>
                <a:spLocks/>
              </p:cNvSpPr>
              <p:nvPr/>
            </p:nvSpPr>
            <p:spPr bwMode="auto">
              <a:xfrm>
                <a:off x="19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40" name="Freeform 76"/>
              <p:cNvSpPr>
                <a:spLocks/>
              </p:cNvSpPr>
              <p:nvPr/>
            </p:nvSpPr>
            <p:spPr bwMode="auto">
              <a:xfrm>
                <a:off x="19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41" name="Freeform 77"/>
              <p:cNvSpPr>
                <a:spLocks/>
              </p:cNvSpPr>
              <p:nvPr/>
            </p:nvSpPr>
            <p:spPr bwMode="auto">
              <a:xfrm>
                <a:off x="19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42" name="Freeform 78"/>
              <p:cNvSpPr>
                <a:spLocks/>
              </p:cNvSpPr>
              <p:nvPr/>
            </p:nvSpPr>
            <p:spPr bwMode="auto">
              <a:xfrm>
                <a:off x="19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43" name="Freeform 79"/>
              <p:cNvSpPr>
                <a:spLocks/>
              </p:cNvSpPr>
              <p:nvPr/>
            </p:nvSpPr>
            <p:spPr bwMode="auto">
              <a:xfrm>
                <a:off x="19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4" name="Freeform 80"/>
              <p:cNvSpPr>
                <a:spLocks/>
              </p:cNvSpPr>
              <p:nvPr/>
            </p:nvSpPr>
            <p:spPr bwMode="auto">
              <a:xfrm>
                <a:off x="20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5" name="Freeform 81"/>
              <p:cNvSpPr>
                <a:spLocks/>
              </p:cNvSpPr>
              <p:nvPr/>
            </p:nvSpPr>
            <p:spPr bwMode="auto">
              <a:xfrm>
                <a:off x="20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6" name="Freeform 82"/>
              <p:cNvSpPr>
                <a:spLocks/>
              </p:cNvSpPr>
              <p:nvPr/>
            </p:nvSpPr>
            <p:spPr bwMode="auto">
              <a:xfrm>
                <a:off x="20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7" name="Freeform 83"/>
              <p:cNvSpPr>
                <a:spLocks/>
              </p:cNvSpPr>
              <p:nvPr/>
            </p:nvSpPr>
            <p:spPr bwMode="auto">
              <a:xfrm>
                <a:off x="20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8" name="Freeform 84"/>
              <p:cNvSpPr>
                <a:spLocks/>
              </p:cNvSpPr>
              <p:nvPr/>
            </p:nvSpPr>
            <p:spPr bwMode="auto">
              <a:xfrm>
                <a:off x="20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49" name="Freeform 85"/>
              <p:cNvSpPr>
                <a:spLocks/>
              </p:cNvSpPr>
              <p:nvPr/>
            </p:nvSpPr>
            <p:spPr bwMode="auto">
              <a:xfrm>
                <a:off x="20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0" name="Freeform 86"/>
              <p:cNvSpPr>
                <a:spLocks/>
              </p:cNvSpPr>
              <p:nvPr/>
            </p:nvSpPr>
            <p:spPr bwMode="auto">
              <a:xfrm>
                <a:off x="20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1" name="Freeform 87"/>
              <p:cNvSpPr>
                <a:spLocks/>
              </p:cNvSpPr>
              <p:nvPr/>
            </p:nvSpPr>
            <p:spPr bwMode="auto">
              <a:xfrm>
                <a:off x="20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2" name="Freeform 88"/>
              <p:cNvSpPr>
                <a:spLocks/>
              </p:cNvSpPr>
              <p:nvPr/>
            </p:nvSpPr>
            <p:spPr bwMode="auto">
              <a:xfrm>
                <a:off x="20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3" name="Freeform 89"/>
              <p:cNvSpPr>
                <a:spLocks/>
              </p:cNvSpPr>
              <p:nvPr/>
            </p:nvSpPr>
            <p:spPr bwMode="auto">
              <a:xfrm>
                <a:off x="20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4" name="Freeform 90"/>
              <p:cNvSpPr>
                <a:spLocks/>
              </p:cNvSpPr>
              <p:nvPr/>
            </p:nvSpPr>
            <p:spPr bwMode="auto">
              <a:xfrm>
                <a:off x="21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5" name="Freeform 91"/>
              <p:cNvSpPr>
                <a:spLocks/>
              </p:cNvSpPr>
              <p:nvPr/>
            </p:nvSpPr>
            <p:spPr bwMode="auto">
              <a:xfrm>
                <a:off x="21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6" name="Freeform 92"/>
              <p:cNvSpPr>
                <a:spLocks/>
              </p:cNvSpPr>
              <p:nvPr/>
            </p:nvSpPr>
            <p:spPr bwMode="auto">
              <a:xfrm>
                <a:off x="21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57" name="Freeform 93"/>
              <p:cNvSpPr>
                <a:spLocks/>
              </p:cNvSpPr>
              <p:nvPr/>
            </p:nvSpPr>
            <p:spPr bwMode="auto">
              <a:xfrm>
                <a:off x="21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58" name="Freeform 94"/>
              <p:cNvSpPr>
                <a:spLocks/>
              </p:cNvSpPr>
              <p:nvPr/>
            </p:nvSpPr>
            <p:spPr bwMode="auto">
              <a:xfrm>
                <a:off x="21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59" name="Freeform 95"/>
              <p:cNvSpPr>
                <a:spLocks/>
              </p:cNvSpPr>
              <p:nvPr/>
            </p:nvSpPr>
            <p:spPr bwMode="auto">
              <a:xfrm>
                <a:off x="21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60" name="Freeform 96"/>
              <p:cNvSpPr>
                <a:spLocks/>
              </p:cNvSpPr>
              <p:nvPr/>
            </p:nvSpPr>
            <p:spPr bwMode="auto">
              <a:xfrm>
                <a:off x="21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61" name="Freeform 97"/>
              <p:cNvSpPr>
                <a:spLocks/>
              </p:cNvSpPr>
              <p:nvPr/>
            </p:nvSpPr>
            <p:spPr bwMode="auto">
              <a:xfrm>
                <a:off x="21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2" name="Freeform 98"/>
              <p:cNvSpPr>
                <a:spLocks/>
              </p:cNvSpPr>
              <p:nvPr/>
            </p:nvSpPr>
            <p:spPr bwMode="auto">
              <a:xfrm>
                <a:off x="21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3" name="Freeform 99"/>
              <p:cNvSpPr>
                <a:spLocks/>
              </p:cNvSpPr>
              <p:nvPr/>
            </p:nvSpPr>
            <p:spPr bwMode="auto">
              <a:xfrm>
                <a:off x="22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4" name="Freeform 100"/>
              <p:cNvSpPr>
                <a:spLocks/>
              </p:cNvSpPr>
              <p:nvPr/>
            </p:nvSpPr>
            <p:spPr bwMode="auto">
              <a:xfrm>
                <a:off x="22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5" name="Freeform 101"/>
              <p:cNvSpPr>
                <a:spLocks/>
              </p:cNvSpPr>
              <p:nvPr/>
            </p:nvSpPr>
            <p:spPr bwMode="auto">
              <a:xfrm>
                <a:off x="22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6" name="Freeform 102"/>
              <p:cNvSpPr>
                <a:spLocks/>
              </p:cNvSpPr>
              <p:nvPr/>
            </p:nvSpPr>
            <p:spPr bwMode="auto">
              <a:xfrm>
                <a:off x="22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7" name="Freeform 103"/>
              <p:cNvSpPr>
                <a:spLocks/>
              </p:cNvSpPr>
              <p:nvPr/>
            </p:nvSpPr>
            <p:spPr bwMode="auto">
              <a:xfrm>
                <a:off x="22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8" name="Freeform 104"/>
              <p:cNvSpPr>
                <a:spLocks/>
              </p:cNvSpPr>
              <p:nvPr/>
            </p:nvSpPr>
            <p:spPr bwMode="auto">
              <a:xfrm>
                <a:off x="22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69" name="Freeform 105"/>
              <p:cNvSpPr>
                <a:spLocks/>
              </p:cNvSpPr>
              <p:nvPr/>
            </p:nvSpPr>
            <p:spPr bwMode="auto">
              <a:xfrm>
                <a:off x="22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70" name="Freeform 106"/>
              <p:cNvSpPr>
                <a:spLocks/>
              </p:cNvSpPr>
              <p:nvPr/>
            </p:nvSpPr>
            <p:spPr bwMode="auto">
              <a:xfrm>
                <a:off x="22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71" name="Freeform 107"/>
              <p:cNvSpPr>
                <a:spLocks/>
              </p:cNvSpPr>
              <p:nvPr/>
            </p:nvSpPr>
            <p:spPr bwMode="auto">
              <a:xfrm>
                <a:off x="22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72" name="Freeform 108"/>
              <p:cNvSpPr>
                <a:spLocks/>
              </p:cNvSpPr>
              <p:nvPr/>
            </p:nvSpPr>
            <p:spPr bwMode="auto">
              <a:xfrm>
                <a:off x="22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73" name="Freeform 109"/>
              <p:cNvSpPr>
                <a:spLocks/>
              </p:cNvSpPr>
              <p:nvPr/>
            </p:nvSpPr>
            <p:spPr bwMode="auto">
              <a:xfrm>
                <a:off x="23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74" name="Freeform 110"/>
              <p:cNvSpPr>
                <a:spLocks/>
              </p:cNvSpPr>
              <p:nvPr/>
            </p:nvSpPr>
            <p:spPr bwMode="auto">
              <a:xfrm>
                <a:off x="23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75" name="Freeform 111"/>
              <p:cNvSpPr>
                <a:spLocks/>
              </p:cNvSpPr>
              <p:nvPr/>
            </p:nvSpPr>
            <p:spPr bwMode="auto">
              <a:xfrm>
                <a:off x="23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76" name="Freeform 112"/>
              <p:cNvSpPr>
                <a:spLocks/>
              </p:cNvSpPr>
              <p:nvPr/>
            </p:nvSpPr>
            <p:spPr bwMode="auto">
              <a:xfrm>
                <a:off x="23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77" name="Freeform 113"/>
              <p:cNvSpPr>
                <a:spLocks/>
              </p:cNvSpPr>
              <p:nvPr/>
            </p:nvSpPr>
            <p:spPr bwMode="auto">
              <a:xfrm>
                <a:off x="23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78" name="Freeform 114"/>
              <p:cNvSpPr>
                <a:spLocks/>
              </p:cNvSpPr>
              <p:nvPr/>
            </p:nvSpPr>
            <p:spPr bwMode="auto">
              <a:xfrm>
                <a:off x="23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79" name="Freeform 115"/>
              <p:cNvSpPr>
                <a:spLocks/>
              </p:cNvSpPr>
              <p:nvPr/>
            </p:nvSpPr>
            <p:spPr bwMode="auto">
              <a:xfrm>
                <a:off x="23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0" name="Freeform 116"/>
              <p:cNvSpPr>
                <a:spLocks/>
              </p:cNvSpPr>
              <p:nvPr/>
            </p:nvSpPr>
            <p:spPr bwMode="auto">
              <a:xfrm>
                <a:off x="23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1" name="Freeform 117"/>
              <p:cNvSpPr>
                <a:spLocks/>
              </p:cNvSpPr>
              <p:nvPr/>
            </p:nvSpPr>
            <p:spPr bwMode="auto">
              <a:xfrm>
                <a:off x="23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2" name="Freeform 118"/>
              <p:cNvSpPr>
                <a:spLocks/>
              </p:cNvSpPr>
              <p:nvPr/>
            </p:nvSpPr>
            <p:spPr bwMode="auto">
              <a:xfrm>
                <a:off x="24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3" name="Freeform 119"/>
              <p:cNvSpPr>
                <a:spLocks/>
              </p:cNvSpPr>
              <p:nvPr/>
            </p:nvSpPr>
            <p:spPr bwMode="auto">
              <a:xfrm>
                <a:off x="24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4" name="Freeform 120"/>
              <p:cNvSpPr>
                <a:spLocks/>
              </p:cNvSpPr>
              <p:nvPr/>
            </p:nvSpPr>
            <p:spPr bwMode="auto">
              <a:xfrm>
                <a:off x="24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5" name="Freeform 121"/>
              <p:cNvSpPr>
                <a:spLocks/>
              </p:cNvSpPr>
              <p:nvPr/>
            </p:nvSpPr>
            <p:spPr bwMode="auto">
              <a:xfrm>
                <a:off x="24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6" name="Freeform 122"/>
              <p:cNvSpPr>
                <a:spLocks/>
              </p:cNvSpPr>
              <p:nvPr/>
            </p:nvSpPr>
            <p:spPr bwMode="auto">
              <a:xfrm>
                <a:off x="24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7" name="Freeform 123"/>
              <p:cNvSpPr>
                <a:spLocks/>
              </p:cNvSpPr>
              <p:nvPr/>
            </p:nvSpPr>
            <p:spPr bwMode="auto">
              <a:xfrm>
                <a:off x="24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8" name="Freeform 124"/>
              <p:cNvSpPr>
                <a:spLocks/>
              </p:cNvSpPr>
              <p:nvPr/>
            </p:nvSpPr>
            <p:spPr bwMode="auto">
              <a:xfrm>
                <a:off x="24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89" name="Freeform 125"/>
              <p:cNvSpPr>
                <a:spLocks/>
              </p:cNvSpPr>
              <p:nvPr/>
            </p:nvSpPr>
            <p:spPr bwMode="auto">
              <a:xfrm>
                <a:off x="24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90" name="Freeform 126"/>
              <p:cNvSpPr>
                <a:spLocks/>
              </p:cNvSpPr>
              <p:nvPr/>
            </p:nvSpPr>
            <p:spPr bwMode="auto">
              <a:xfrm>
                <a:off x="24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91" name="Freeform 127"/>
              <p:cNvSpPr>
                <a:spLocks/>
              </p:cNvSpPr>
              <p:nvPr/>
            </p:nvSpPr>
            <p:spPr bwMode="auto">
              <a:xfrm>
                <a:off x="24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92" name="Freeform 128"/>
              <p:cNvSpPr>
                <a:spLocks/>
              </p:cNvSpPr>
              <p:nvPr/>
            </p:nvSpPr>
            <p:spPr bwMode="auto">
              <a:xfrm>
                <a:off x="25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93" name="Freeform 129"/>
              <p:cNvSpPr>
                <a:spLocks/>
              </p:cNvSpPr>
              <p:nvPr/>
            </p:nvSpPr>
            <p:spPr bwMode="auto">
              <a:xfrm>
                <a:off x="25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94" name="Freeform 130"/>
              <p:cNvSpPr>
                <a:spLocks/>
              </p:cNvSpPr>
              <p:nvPr/>
            </p:nvSpPr>
            <p:spPr bwMode="auto">
              <a:xfrm>
                <a:off x="25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95" name="Freeform 131"/>
              <p:cNvSpPr>
                <a:spLocks/>
              </p:cNvSpPr>
              <p:nvPr/>
            </p:nvSpPr>
            <p:spPr bwMode="auto">
              <a:xfrm>
                <a:off x="25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96" name="Freeform 132"/>
              <p:cNvSpPr>
                <a:spLocks/>
              </p:cNvSpPr>
              <p:nvPr/>
            </p:nvSpPr>
            <p:spPr bwMode="auto">
              <a:xfrm>
                <a:off x="25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397" name="Freeform 133"/>
              <p:cNvSpPr>
                <a:spLocks/>
              </p:cNvSpPr>
              <p:nvPr/>
            </p:nvSpPr>
            <p:spPr bwMode="auto">
              <a:xfrm>
                <a:off x="25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98" name="Freeform 134"/>
              <p:cNvSpPr>
                <a:spLocks/>
              </p:cNvSpPr>
              <p:nvPr/>
            </p:nvSpPr>
            <p:spPr bwMode="auto">
              <a:xfrm>
                <a:off x="25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399" name="Freeform 135"/>
              <p:cNvSpPr>
                <a:spLocks/>
              </p:cNvSpPr>
              <p:nvPr/>
            </p:nvSpPr>
            <p:spPr bwMode="auto">
              <a:xfrm>
                <a:off x="25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0" name="Freeform 136"/>
              <p:cNvSpPr>
                <a:spLocks/>
              </p:cNvSpPr>
              <p:nvPr/>
            </p:nvSpPr>
            <p:spPr bwMode="auto">
              <a:xfrm>
                <a:off x="25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1" name="Freeform 137"/>
              <p:cNvSpPr>
                <a:spLocks/>
              </p:cNvSpPr>
              <p:nvPr/>
            </p:nvSpPr>
            <p:spPr bwMode="auto">
              <a:xfrm>
                <a:off x="2602"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2" name="Freeform 138"/>
              <p:cNvSpPr>
                <a:spLocks/>
              </p:cNvSpPr>
              <p:nvPr/>
            </p:nvSpPr>
            <p:spPr bwMode="auto">
              <a:xfrm>
                <a:off x="2613"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3" name="Freeform 139"/>
              <p:cNvSpPr>
                <a:spLocks/>
              </p:cNvSpPr>
              <p:nvPr/>
            </p:nvSpPr>
            <p:spPr bwMode="auto">
              <a:xfrm>
                <a:off x="26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4" name="Freeform 140"/>
              <p:cNvSpPr>
                <a:spLocks/>
              </p:cNvSpPr>
              <p:nvPr/>
            </p:nvSpPr>
            <p:spPr bwMode="auto">
              <a:xfrm>
                <a:off x="26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5" name="Freeform 141"/>
              <p:cNvSpPr>
                <a:spLocks/>
              </p:cNvSpPr>
              <p:nvPr/>
            </p:nvSpPr>
            <p:spPr bwMode="auto">
              <a:xfrm>
                <a:off x="26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6" name="Freeform 142"/>
              <p:cNvSpPr>
                <a:spLocks/>
              </p:cNvSpPr>
              <p:nvPr/>
            </p:nvSpPr>
            <p:spPr bwMode="auto">
              <a:xfrm>
                <a:off x="265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7" name="Freeform 143"/>
              <p:cNvSpPr>
                <a:spLocks/>
              </p:cNvSpPr>
              <p:nvPr/>
            </p:nvSpPr>
            <p:spPr bwMode="auto">
              <a:xfrm>
                <a:off x="26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8" name="Freeform 144"/>
              <p:cNvSpPr>
                <a:spLocks/>
              </p:cNvSpPr>
              <p:nvPr/>
            </p:nvSpPr>
            <p:spPr bwMode="auto">
              <a:xfrm>
                <a:off x="26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09" name="Freeform 145"/>
              <p:cNvSpPr>
                <a:spLocks/>
              </p:cNvSpPr>
              <p:nvPr/>
            </p:nvSpPr>
            <p:spPr bwMode="auto">
              <a:xfrm>
                <a:off x="26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10" name="Freeform 146"/>
              <p:cNvSpPr>
                <a:spLocks/>
              </p:cNvSpPr>
              <p:nvPr/>
            </p:nvSpPr>
            <p:spPr bwMode="auto">
              <a:xfrm>
                <a:off x="269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11" name="Freeform 147"/>
              <p:cNvSpPr>
                <a:spLocks/>
              </p:cNvSpPr>
              <p:nvPr/>
            </p:nvSpPr>
            <p:spPr bwMode="auto">
              <a:xfrm>
                <a:off x="27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12" name="Freeform 148"/>
              <p:cNvSpPr>
                <a:spLocks/>
              </p:cNvSpPr>
              <p:nvPr/>
            </p:nvSpPr>
            <p:spPr bwMode="auto">
              <a:xfrm>
                <a:off x="27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13" name="Freeform 149"/>
              <p:cNvSpPr>
                <a:spLocks/>
              </p:cNvSpPr>
              <p:nvPr/>
            </p:nvSpPr>
            <p:spPr bwMode="auto">
              <a:xfrm>
                <a:off x="27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14" name="Freeform 150"/>
              <p:cNvSpPr>
                <a:spLocks/>
              </p:cNvSpPr>
              <p:nvPr/>
            </p:nvSpPr>
            <p:spPr bwMode="auto">
              <a:xfrm>
                <a:off x="2739" y="2954"/>
                <a:ext cx="6"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15" name="Freeform 151"/>
              <p:cNvSpPr>
                <a:spLocks/>
              </p:cNvSpPr>
              <p:nvPr/>
            </p:nvSpPr>
            <p:spPr bwMode="auto">
              <a:xfrm>
                <a:off x="2750"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16" name="Freeform 152"/>
              <p:cNvSpPr>
                <a:spLocks/>
              </p:cNvSpPr>
              <p:nvPr/>
            </p:nvSpPr>
            <p:spPr bwMode="auto">
              <a:xfrm>
                <a:off x="27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17" name="Freeform 153"/>
              <p:cNvSpPr>
                <a:spLocks/>
              </p:cNvSpPr>
              <p:nvPr/>
            </p:nvSpPr>
            <p:spPr bwMode="auto">
              <a:xfrm>
                <a:off x="27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18" name="Freeform 154"/>
              <p:cNvSpPr>
                <a:spLocks/>
              </p:cNvSpPr>
              <p:nvPr/>
            </p:nvSpPr>
            <p:spPr bwMode="auto">
              <a:xfrm>
                <a:off x="27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19" name="Freeform 155"/>
              <p:cNvSpPr>
                <a:spLocks/>
              </p:cNvSpPr>
              <p:nvPr/>
            </p:nvSpPr>
            <p:spPr bwMode="auto">
              <a:xfrm>
                <a:off x="2792"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0" name="Freeform 156"/>
              <p:cNvSpPr>
                <a:spLocks/>
              </p:cNvSpPr>
              <p:nvPr/>
            </p:nvSpPr>
            <p:spPr bwMode="auto">
              <a:xfrm>
                <a:off x="2802"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1" name="Freeform 157"/>
              <p:cNvSpPr>
                <a:spLocks/>
              </p:cNvSpPr>
              <p:nvPr/>
            </p:nvSpPr>
            <p:spPr bwMode="auto">
              <a:xfrm>
                <a:off x="2813"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2" name="Freeform 158"/>
              <p:cNvSpPr>
                <a:spLocks/>
              </p:cNvSpPr>
              <p:nvPr/>
            </p:nvSpPr>
            <p:spPr bwMode="auto">
              <a:xfrm>
                <a:off x="28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3" name="Freeform 159"/>
              <p:cNvSpPr>
                <a:spLocks/>
              </p:cNvSpPr>
              <p:nvPr/>
            </p:nvSpPr>
            <p:spPr bwMode="auto">
              <a:xfrm>
                <a:off x="28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4" name="Freeform 160"/>
              <p:cNvSpPr>
                <a:spLocks/>
              </p:cNvSpPr>
              <p:nvPr/>
            </p:nvSpPr>
            <p:spPr bwMode="auto">
              <a:xfrm>
                <a:off x="284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5" name="Freeform 161"/>
              <p:cNvSpPr>
                <a:spLocks/>
              </p:cNvSpPr>
              <p:nvPr/>
            </p:nvSpPr>
            <p:spPr bwMode="auto">
              <a:xfrm>
                <a:off x="285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6" name="Freeform 162"/>
              <p:cNvSpPr>
                <a:spLocks/>
              </p:cNvSpPr>
              <p:nvPr/>
            </p:nvSpPr>
            <p:spPr bwMode="auto">
              <a:xfrm>
                <a:off x="28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7" name="Freeform 163"/>
              <p:cNvSpPr>
                <a:spLocks/>
              </p:cNvSpPr>
              <p:nvPr/>
            </p:nvSpPr>
            <p:spPr bwMode="auto">
              <a:xfrm>
                <a:off x="28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28" name="Freeform 164"/>
              <p:cNvSpPr>
                <a:spLocks/>
              </p:cNvSpPr>
              <p:nvPr/>
            </p:nvSpPr>
            <p:spPr bwMode="auto">
              <a:xfrm>
                <a:off x="288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29" name="Freeform 165"/>
              <p:cNvSpPr>
                <a:spLocks/>
              </p:cNvSpPr>
              <p:nvPr/>
            </p:nvSpPr>
            <p:spPr bwMode="auto">
              <a:xfrm>
                <a:off x="289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30" name="Freeform 166"/>
              <p:cNvSpPr>
                <a:spLocks/>
              </p:cNvSpPr>
              <p:nvPr/>
            </p:nvSpPr>
            <p:spPr bwMode="auto">
              <a:xfrm>
                <a:off x="29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31" name="Freeform 167"/>
              <p:cNvSpPr>
                <a:spLocks/>
              </p:cNvSpPr>
              <p:nvPr/>
            </p:nvSpPr>
            <p:spPr bwMode="auto">
              <a:xfrm>
                <a:off x="29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432" name="Freeform 168"/>
              <p:cNvSpPr>
                <a:spLocks/>
              </p:cNvSpPr>
              <p:nvPr/>
            </p:nvSpPr>
            <p:spPr bwMode="auto">
              <a:xfrm>
                <a:off x="29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433" name="Freeform 169"/>
              <p:cNvSpPr>
                <a:spLocks/>
              </p:cNvSpPr>
              <p:nvPr/>
            </p:nvSpPr>
            <p:spPr bwMode="auto">
              <a:xfrm>
                <a:off x="2939"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34" name="Freeform 170"/>
              <p:cNvSpPr>
                <a:spLocks/>
              </p:cNvSpPr>
              <p:nvPr/>
            </p:nvSpPr>
            <p:spPr bwMode="auto">
              <a:xfrm>
                <a:off x="2950"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35" name="Freeform 171"/>
              <p:cNvSpPr>
                <a:spLocks/>
              </p:cNvSpPr>
              <p:nvPr/>
            </p:nvSpPr>
            <p:spPr bwMode="auto">
              <a:xfrm>
                <a:off x="29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36" name="Freeform 172"/>
              <p:cNvSpPr>
                <a:spLocks/>
              </p:cNvSpPr>
              <p:nvPr/>
            </p:nvSpPr>
            <p:spPr bwMode="auto">
              <a:xfrm>
                <a:off x="29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437" name="Freeform 173"/>
              <p:cNvSpPr>
                <a:spLocks/>
              </p:cNvSpPr>
              <p:nvPr/>
            </p:nvSpPr>
            <p:spPr bwMode="auto">
              <a:xfrm>
                <a:off x="2981"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5438" name="Group 174"/>
            <p:cNvGrpSpPr>
              <a:grpSpLocks/>
            </p:cNvGrpSpPr>
            <p:nvPr/>
          </p:nvGrpSpPr>
          <p:grpSpPr bwMode="auto">
            <a:xfrm>
              <a:off x="3236" y="2954"/>
              <a:ext cx="5" cy="724"/>
              <a:chOff x="2987" y="2954"/>
              <a:chExt cx="5" cy="724"/>
            </a:xfrm>
          </p:grpSpPr>
          <p:sp>
            <p:nvSpPr>
              <p:cNvPr id="1675439" name="Freeform 175"/>
              <p:cNvSpPr>
                <a:spLocks/>
              </p:cNvSpPr>
              <p:nvPr/>
            </p:nvSpPr>
            <p:spPr bwMode="auto">
              <a:xfrm>
                <a:off x="2987" y="2954"/>
                <a:ext cx="5" cy="6"/>
              </a:xfrm>
              <a:custGeom>
                <a:avLst/>
                <a:gdLst/>
                <a:ahLst/>
                <a:cxnLst>
                  <a:cxn ang="0">
                    <a:pos x="11" y="7"/>
                  </a:cxn>
                  <a:cxn ang="0">
                    <a:pos x="11" y="5"/>
                  </a:cxn>
                  <a:cxn ang="0">
                    <a:pos x="9" y="3"/>
                  </a:cxn>
                  <a:cxn ang="0">
                    <a:pos x="7" y="2"/>
                  </a:cxn>
                  <a:cxn ang="0">
                    <a:pos x="6" y="0"/>
                  </a:cxn>
                  <a:cxn ang="0">
                    <a:pos x="6" y="0"/>
                  </a:cxn>
                  <a:cxn ang="0">
                    <a:pos x="4" y="2"/>
                  </a:cxn>
                  <a:cxn ang="0">
                    <a:pos x="2" y="3"/>
                  </a:cxn>
                  <a:cxn ang="0">
                    <a:pos x="0" y="5"/>
                  </a:cxn>
                  <a:cxn ang="0">
                    <a:pos x="0" y="5"/>
                  </a:cxn>
                  <a:cxn ang="0">
                    <a:pos x="0" y="5"/>
                  </a:cxn>
                  <a:cxn ang="0">
                    <a:pos x="2" y="7"/>
                  </a:cxn>
                  <a:cxn ang="0">
                    <a:pos x="4" y="9"/>
                  </a:cxn>
                  <a:cxn ang="0">
                    <a:pos x="6" y="11"/>
                  </a:cxn>
                  <a:cxn ang="0">
                    <a:pos x="6" y="11"/>
                  </a:cxn>
                  <a:cxn ang="0">
                    <a:pos x="7" y="9"/>
                  </a:cxn>
                  <a:cxn ang="0">
                    <a:pos x="9" y="7"/>
                  </a:cxn>
                  <a:cxn ang="0">
                    <a:pos x="11" y="7"/>
                  </a:cxn>
                </a:cxnLst>
                <a:rect l="0" t="0" r="r" b="b"/>
                <a:pathLst>
                  <a:path w="11" h="11">
                    <a:moveTo>
                      <a:pt x="11" y="7"/>
                    </a:moveTo>
                    <a:lnTo>
                      <a:pt x="11" y="5"/>
                    </a:lnTo>
                    <a:lnTo>
                      <a:pt x="9" y="3"/>
                    </a:lnTo>
                    <a:lnTo>
                      <a:pt x="7" y="2"/>
                    </a:lnTo>
                    <a:lnTo>
                      <a:pt x="6" y="0"/>
                    </a:lnTo>
                    <a:lnTo>
                      <a:pt x="6" y="0"/>
                    </a:lnTo>
                    <a:lnTo>
                      <a:pt x="4" y="2"/>
                    </a:lnTo>
                    <a:lnTo>
                      <a:pt x="2" y="3"/>
                    </a:lnTo>
                    <a:lnTo>
                      <a:pt x="0" y="5"/>
                    </a:lnTo>
                    <a:lnTo>
                      <a:pt x="0" y="5"/>
                    </a:lnTo>
                    <a:lnTo>
                      <a:pt x="0" y="5"/>
                    </a:lnTo>
                    <a:lnTo>
                      <a:pt x="2" y="7"/>
                    </a:lnTo>
                    <a:lnTo>
                      <a:pt x="4" y="9"/>
                    </a:lnTo>
                    <a:lnTo>
                      <a:pt x="6" y="11"/>
                    </a:lnTo>
                    <a:lnTo>
                      <a:pt x="6" y="11"/>
                    </a:lnTo>
                    <a:lnTo>
                      <a:pt x="7" y="9"/>
                    </a:lnTo>
                    <a:lnTo>
                      <a:pt x="9" y="7"/>
                    </a:lnTo>
                    <a:lnTo>
                      <a:pt x="11" y="7"/>
                    </a:lnTo>
                    <a:close/>
                  </a:path>
                </a:pathLst>
              </a:custGeom>
              <a:solidFill>
                <a:srgbClr val="000000"/>
              </a:solidFill>
              <a:ln w="9525">
                <a:noFill/>
                <a:round/>
                <a:headEnd/>
                <a:tailEnd/>
              </a:ln>
            </p:spPr>
            <p:txBody>
              <a:bodyPr/>
              <a:lstStyle/>
              <a:p>
                <a:endParaRPr lang="zh-TW" altLang="en-US"/>
              </a:p>
            </p:txBody>
          </p:sp>
          <p:sp>
            <p:nvSpPr>
              <p:cNvPr id="1675440" name="Freeform 176"/>
              <p:cNvSpPr>
                <a:spLocks/>
              </p:cNvSpPr>
              <p:nvPr/>
            </p:nvSpPr>
            <p:spPr bwMode="auto">
              <a:xfrm>
                <a:off x="2987" y="296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41" name="Freeform 177"/>
              <p:cNvSpPr>
                <a:spLocks/>
              </p:cNvSpPr>
              <p:nvPr/>
            </p:nvSpPr>
            <p:spPr bwMode="auto">
              <a:xfrm>
                <a:off x="2987" y="297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42" name="Freeform 178"/>
              <p:cNvSpPr>
                <a:spLocks/>
              </p:cNvSpPr>
              <p:nvPr/>
            </p:nvSpPr>
            <p:spPr bwMode="auto">
              <a:xfrm>
                <a:off x="2987" y="298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43" name="Freeform 179"/>
              <p:cNvSpPr>
                <a:spLocks/>
              </p:cNvSpPr>
              <p:nvPr/>
            </p:nvSpPr>
            <p:spPr bwMode="auto">
              <a:xfrm>
                <a:off x="2987" y="299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44" name="Freeform 180"/>
              <p:cNvSpPr>
                <a:spLocks/>
              </p:cNvSpPr>
              <p:nvPr/>
            </p:nvSpPr>
            <p:spPr bwMode="auto">
              <a:xfrm>
                <a:off x="2987" y="300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45" name="Freeform 181"/>
              <p:cNvSpPr>
                <a:spLocks/>
              </p:cNvSpPr>
              <p:nvPr/>
            </p:nvSpPr>
            <p:spPr bwMode="auto">
              <a:xfrm>
                <a:off x="2987" y="302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46" name="Freeform 182"/>
              <p:cNvSpPr>
                <a:spLocks/>
              </p:cNvSpPr>
              <p:nvPr/>
            </p:nvSpPr>
            <p:spPr bwMode="auto">
              <a:xfrm>
                <a:off x="2987" y="303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47" name="Freeform 183"/>
              <p:cNvSpPr>
                <a:spLocks/>
              </p:cNvSpPr>
              <p:nvPr/>
            </p:nvSpPr>
            <p:spPr bwMode="auto">
              <a:xfrm>
                <a:off x="2987" y="304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48" name="Freeform 184"/>
              <p:cNvSpPr>
                <a:spLocks/>
              </p:cNvSpPr>
              <p:nvPr/>
            </p:nvSpPr>
            <p:spPr bwMode="auto">
              <a:xfrm>
                <a:off x="2987" y="305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49" name="Freeform 185"/>
              <p:cNvSpPr>
                <a:spLocks/>
              </p:cNvSpPr>
              <p:nvPr/>
            </p:nvSpPr>
            <p:spPr bwMode="auto">
              <a:xfrm>
                <a:off x="2987" y="306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50" name="Freeform 186"/>
              <p:cNvSpPr>
                <a:spLocks/>
              </p:cNvSpPr>
              <p:nvPr/>
            </p:nvSpPr>
            <p:spPr bwMode="auto">
              <a:xfrm>
                <a:off x="2987" y="307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51" name="Freeform 187"/>
              <p:cNvSpPr>
                <a:spLocks/>
              </p:cNvSpPr>
              <p:nvPr/>
            </p:nvSpPr>
            <p:spPr bwMode="auto">
              <a:xfrm>
                <a:off x="2987" y="308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52" name="Freeform 188"/>
              <p:cNvSpPr>
                <a:spLocks/>
              </p:cNvSpPr>
              <p:nvPr/>
            </p:nvSpPr>
            <p:spPr bwMode="auto">
              <a:xfrm>
                <a:off x="2987" y="309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53" name="Freeform 189"/>
              <p:cNvSpPr>
                <a:spLocks/>
              </p:cNvSpPr>
              <p:nvPr/>
            </p:nvSpPr>
            <p:spPr bwMode="auto">
              <a:xfrm>
                <a:off x="2987" y="310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54" name="Freeform 190"/>
              <p:cNvSpPr>
                <a:spLocks/>
              </p:cNvSpPr>
              <p:nvPr/>
            </p:nvSpPr>
            <p:spPr bwMode="auto">
              <a:xfrm>
                <a:off x="2987" y="311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55" name="Freeform 191"/>
              <p:cNvSpPr>
                <a:spLocks/>
              </p:cNvSpPr>
              <p:nvPr/>
            </p:nvSpPr>
            <p:spPr bwMode="auto">
              <a:xfrm>
                <a:off x="2987" y="312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56" name="Freeform 192"/>
              <p:cNvSpPr>
                <a:spLocks/>
              </p:cNvSpPr>
              <p:nvPr/>
            </p:nvSpPr>
            <p:spPr bwMode="auto">
              <a:xfrm>
                <a:off x="2987" y="313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57" name="Freeform 193"/>
              <p:cNvSpPr>
                <a:spLocks/>
              </p:cNvSpPr>
              <p:nvPr/>
            </p:nvSpPr>
            <p:spPr bwMode="auto">
              <a:xfrm>
                <a:off x="2987" y="315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58" name="Freeform 194"/>
              <p:cNvSpPr>
                <a:spLocks/>
              </p:cNvSpPr>
              <p:nvPr/>
            </p:nvSpPr>
            <p:spPr bwMode="auto">
              <a:xfrm>
                <a:off x="2987" y="316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59" name="Freeform 195"/>
              <p:cNvSpPr>
                <a:spLocks/>
              </p:cNvSpPr>
              <p:nvPr/>
            </p:nvSpPr>
            <p:spPr bwMode="auto">
              <a:xfrm>
                <a:off x="2987" y="317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0" name="Freeform 196"/>
              <p:cNvSpPr>
                <a:spLocks/>
              </p:cNvSpPr>
              <p:nvPr/>
            </p:nvSpPr>
            <p:spPr bwMode="auto">
              <a:xfrm>
                <a:off x="2987" y="318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1" name="Freeform 197"/>
              <p:cNvSpPr>
                <a:spLocks/>
              </p:cNvSpPr>
              <p:nvPr/>
            </p:nvSpPr>
            <p:spPr bwMode="auto">
              <a:xfrm>
                <a:off x="2987" y="319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62" name="Freeform 198"/>
              <p:cNvSpPr>
                <a:spLocks/>
              </p:cNvSpPr>
              <p:nvPr/>
            </p:nvSpPr>
            <p:spPr bwMode="auto">
              <a:xfrm>
                <a:off x="2987" y="320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63" name="Freeform 199"/>
              <p:cNvSpPr>
                <a:spLocks/>
              </p:cNvSpPr>
              <p:nvPr/>
            </p:nvSpPr>
            <p:spPr bwMode="auto">
              <a:xfrm>
                <a:off x="2987" y="321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4" name="Freeform 200"/>
              <p:cNvSpPr>
                <a:spLocks/>
              </p:cNvSpPr>
              <p:nvPr/>
            </p:nvSpPr>
            <p:spPr bwMode="auto">
              <a:xfrm>
                <a:off x="2987" y="322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5" name="Freeform 201"/>
              <p:cNvSpPr>
                <a:spLocks/>
              </p:cNvSpPr>
              <p:nvPr/>
            </p:nvSpPr>
            <p:spPr bwMode="auto">
              <a:xfrm>
                <a:off x="2987" y="323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66" name="Freeform 202"/>
              <p:cNvSpPr>
                <a:spLocks/>
              </p:cNvSpPr>
              <p:nvPr/>
            </p:nvSpPr>
            <p:spPr bwMode="auto">
              <a:xfrm>
                <a:off x="2987" y="324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67" name="Freeform 203"/>
              <p:cNvSpPr>
                <a:spLocks/>
              </p:cNvSpPr>
              <p:nvPr/>
            </p:nvSpPr>
            <p:spPr bwMode="auto">
              <a:xfrm>
                <a:off x="2987" y="325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8" name="Freeform 204"/>
              <p:cNvSpPr>
                <a:spLocks/>
              </p:cNvSpPr>
              <p:nvPr/>
            </p:nvSpPr>
            <p:spPr bwMode="auto">
              <a:xfrm>
                <a:off x="2987" y="327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69" name="Freeform 205"/>
              <p:cNvSpPr>
                <a:spLocks/>
              </p:cNvSpPr>
              <p:nvPr/>
            </p:nvSpPr>
            <p:spPr bwMode="auto">
              <a:xfrm>
                <a:off x="2987" y="328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70" name="Freeform 206"/>
              <p:cNvSpPr>
                <a:spLocks/>
              </p:cNvSpPr>
              <p:nvPr/>
            </p:nvSpPr>
            <p:spPr bwMode="auto">
              <a:xfrm>
                <a:off x="2987" y="329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71" name="Freeform 207"/>
              <p:cNvSpPr>
                <a:spLocks/>
              </p:cNvSpPr>
              <p:nvPr/>
            </p:nvSpPr>
            <p:spPr bwMode="auto">
              <a:xfrm>
                <a:off x="2987" y="330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72" name="Freeform 208"/>
              <p:cNvSpPr>
                <a:spLocks/>
              </p:cNvSpPr>
              <p:nvPr/>
            </p:nvSpPr>
            <p:spPr bwMode="auto">
              <a:xfrm>
                <a:off x="2987" y="331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73" name="Freeform 209"/>
              <p:cNvSpPr>
                <a:spLocks/>
              </p:cNvSpPr>
              <p:nvPr/>
            </p:nvSpPr>
            <p:spPr bwMode="auto">
              <a:xfrm>
                <a:off x="2987" y="332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74" name="Freeform 210"/>
              <p:cNvSpPr>
                <a:spLocks/>
              </p:cNvSpPr>
              <p:nvPr/>
            </p:nvSpPr>
            <p:spPr bwMode="auto">
              <a:xfrm>
                <a:off x="2987" y="333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75" name="Freeform 211"/>
              <p:cNvSpPr>
                <a:spLocks/>
              </p:cNvSpPr>
              <p:nvPr/>
            </p:nvSpPr>
            <p:spPr bwMode="auto">
              <a:xfrm>
                <a:off x="2987" y="334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76" name="Freeform 212"/>
              <p:cNvSpPr>
                <a:spLocks/>
              </p:cNvSpPr>
              <p:nvPr/>
            </p:nvSpPr>
            <p:spPr bwMode="auto">
              <a:xfrm>
                <a:off x="2987" y="335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77" name="Freeform 213"/>
              <p:cNvSpPr>
                <a:spLocks/>
              </p:cNvSpPr>
              <p:nvPr/>
            </p:nvSpPr>
            <p:spPr bwMode="auto">
              <a:xfrm>
                <a:off x="2987" y="336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78" name="Freeform 214"/>
              <p:cNvSpPr>
                <a:spLocks/>
              </p:cNvSpPr>
              <p:nvPr/>
            </p:nvSpPr>
            <p:spPr bwMode="auto">
              <a:xfrm>
                <a:off x="2987" y="337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79" name="Freeform 215"/>
              <p:cNvSpPr>
                <a:spLocks/>
              </p:cNvSpPr>
              <p:nvPr/>
            </p:nvSpPr>
            <p:spPr bwMode="auto">
              <a:xfrm>
                <a:off x="2987" y="3389"/>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0" name="Freeform 216"/>
              <p:cNvSpPr>
                <a:spLocks/>
              </p:cNvSpPr>
              <p:nvPr/>
            </p:nvSpPr>
            <p:spPr bwMode="auto">
              <a:xfrm>
                <a:off x="2987" y="340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1" name="Freeform 217"/>
              <p:cNvSpPr>
                <a:spLocks/>
              </p:cNvSpPr>
              <p:nvPr/>
            </p:nvSpPr>
            <p:spPr bwMode="auto">
              <a:xfrm>
                <a:off x="2987" y="341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82" name="Freeform 218"/>
              <p:cNvSpPr>
                <a:spLocks/>
              </p:cNvSpPr>
              <p:nvPr/>
            </p:nvSpPr>
            <p:spPr bwMode="auto">
              <a:xfrm>
                <a:off x="2987" y="342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83" name="Freeform 219"/>
              <p:cNvSpPr>
                <a:spLocks/>
              </p:cNvSpPr>
              <p:nvPr/>
            </p:nvSpPr>
            <p:spPr bwMode="auto">
              <a:xfrm>
                <a:off x="2987" y="343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4" name="Freeform 220"/>
              <p:cNvSpPr>
                <a:spLocks/>
              </p:cNvSpPr>
              <p:nvPr/>
            </p:nvSpPr>
            <p:spPr bwMode="auto">
              <a:xfrm>
                <a:off x="2987" y="344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5" name="Freeform 221"/>
              <p:cNvSpPr>
                <a:spLocks/>
              </p:cNvSpPr>
              <p:nvPr/>
            </p:nvSpPr>
            <p:spPr bwMode="auto">
              <a:xfrm>
                <a:off x="2987" y="34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86" name="Freeform 222"/>
              <p:cNvSpPr>
                <a:spLocks/>
              </p:cNvSpPr>
              <p:nvPr/>
            </p:nvSpPr>
            <p:spPr bwMode="auto">
              <a:xfrm>
                <a:off x="2987" y="346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87" name="Freeform 223"/>
              <p:cNvSpPr>
                <a:spLocks/>
              </p:cNvSpPr>
              <p:nvPr/>
            </p:nvSpPr>
            <p:spPr bwMode="auto">
              <a:xfrm>
                <a:off x="2987" y="3476"/>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8" name="Freeform 224"/>
              <p:cNvSpPr>
                <a:spLocks/>
              </p:cNvSpPr>
              <p:nvPr/>
            </p:nvSpPr>
            <p:spPr bwMode="auto">
              <a:xfrm>
                <a:off x="2987" y="348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89" name="Freeform 225"/>
              <p:cNvSpPr>
                <a:spLocks/>
              </p:cNvSpPr>
              <p:nvPr/>
            </p:nvSpPr>
            <p:spPr bwMode="auto">
              <a:xfrm>
                <a:off x="2987" y="349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90" name="Freeform 226"/>
              <p:cNvSpPr>
                <a:spLocks/>
              </p:cNvSpPr>
              <p:nvPr/>
            </p:nvSpPr>
            <p:spPr bwMode="auto">
              <a:xfrm>
                <a:off x="2987" y="350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91" name="Freeform 227"/>
              <p:cNvSpPr>
                <a:spLocks/>
              </p:cNvSpPr>
              <p:nvPr/>
            </p:nvSpPr>
            <p:spPr bwMode="auto">
              <a:xfrm>
                <a:off x="2987" y="352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92" name="Freeform 228"/>
              <p:cNvSpPr>
                <a:spLocks/>
              </p:cNvSpPr>
              <p:nvPr/>
            </p:nvSpPr>
            <p:spPr bwMode="auto">
              <a:xfrm>
                <a:off x="2987" y="353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93" name="Freeform 229"/>
              <p:cNvSpPr>
                <a:spLocks/>
              </p:cNvSpPr>
              <p:nvPr/>
            </p:nvSpPr>
            <p:spPr bwMode="auto">
              <a:xfrm>
                <a:off x="2987" y="35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94" name="Freeform 230"/>
              <p:cNvSpPr>
                <a:spLocks/>
              </p:cNvSpPr>
              <p:nvPr/>
            </p:nvSpPr>
            <p:spPr bwMode="auto">
              <a:xfrm>
                <a:off x="2987" y="355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95" name="Freeform 231"/>
              <p:cNvSpPr>
                <a:spLocks/>
              </p:cNvSpPr>
              <p:nvPr/>
            </p:nvSpPr>
            <p:spPr bwMode="auto">
              <a:xfrm>
                <a:off x="2987" y="3563"/>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96" name="Freeform 232"/>
              <p:cNvSpPr>
                <a:spLocks/>
              </p:cNvSpPr>
              <p:nvPr/>
            </p:nvSpPr>
            <p:spPr bwMode="auto">
              <a:xfrm>
                <a:off x="2987" y="357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497" name="Freeform 233"/>
              <p:cNvSpPr>
                <a:spLocks/>
              </p:cNvSpPr>
              <p:nvPr/>
            </p:nvSpPr>
            <p:spPr bwMode="auto">
              <a:xfrm>
                <a:off x="2987" y="358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498" name="Freeform 234"/>
              <p:cNvSpPr>
                <a:spLocks/>
              </p:cNvSpPr>
              <p:nvPr/>
            </p:nvSpPr>
            <p:spPr bwMode="auto">
              <a:xfrm>
                <a:off x="2987" y="359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499" name="Freeform 235"/>
              <p:cNvSpPr>
                <a:spLocks/>
              </p:cNvSpPr>
              <p:nvPr/>
            </p:nvSpPr>
            <p:spPr bwMode="auto">
              <a:xfrm>
                <a:off x="2987" y="360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500" name="Freeform 236"/>
              <p:cNvSpPr>
                <a:spLocks/>
              </p:cNvSpPr>
              <p:nvPr/>
            </p:nvSpPr>
            <p:spPr bwMode="auto">
              <a:xfrm>
                <a:off x="2987" y="361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501" name="Freeform 237"/>
              <p:cNvSpPr>
                <a:spLocks/>
              </p:cNvSpPr>
              <p:nvPr/>
            </p:nvSpPr>
            <p:spPr bwMode="auto">
              <a:xfrm>
                <a:off x="2987" y="36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502" name="Freeform 238"/>
              <p:cNvSpPr>
                <a:spLocks/>
              </p:cNvSpPr>
              <p:nvPr/>
            </p:nvSpPr>
            <p:spPr bwMode="auto">
              <a:xfrm>
                <a:off x="2987" y="364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503" name="Freeform 239"/>
              <p:cNvSpPr>
                <a:spLocks/>
              </p:cNvSpPr>
              <p:nvPr/>
            </p:nvSpPr>
            <p:spPr bwMode="auto">
              <a:xfrm>
                <a:off x="2987" y="365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504" name="Freeform 240"/>
              <p:cNvSpPr>
                <a:spLocks/>
              </p:cNvSpPr>
              <p:nvPr/>
            </p:nvSpPr>
            <p:spPr bwMode="auto">
              <a:xfrm>
                <a:off x="2987" y="366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505" name="Freeform 241"/>
              <p:cNvSpPr>
                <a:spLocks/>
              </p:cNvSpPr>
              <p:nvPr/>
            </p:nvSpPr>
            <p:spPr bwMode="auto">
              <a:xfrm>
                <a:off x="2987" y="367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grpSp>
        <p:grpSp>
          <p:nvGrpSpPr>
            <p:cNvPr id="1675506" name="Group 242"/>
            <p:cNvGrpSpPr>
              <a:grpSpLocks/>
            </p:cNvGrpSpPr>
            <p:nvPr/>
          </p:nvGrpSpPr>
          <p:grpSpPr bwMode="auto">
            <a:xfrm>
              <a:off x="1576" y="2954"/>
              <a:ext cx="1660" cy="6"/>
              <a:chOff x="1455" y="2954"/>
              <a:chExt cx="1532" cy="6"/>
            </a:xfrm>
          </p:grpSpPr>
          <p:sp>
            <p:nvSpPr>
              <p:cNvPr id="1675507" name="Freeform 243"/>
              <p:cNvSpPr>
                <a:spLocks/>
              </p:cNvSpPr>
              <p:nvPr/>
            </p:nvSpPr>
            <p:spPr bwMode="auto">
              <a:xfrm>
                <a:off x="1455" y="2954"/>
                <a:ext cx="5" cy="6"/>
              </a:xfrm>
              <a:custGeom>
                <a:avLst/>
                <a:gdLst/>
                <a:ahLst/>
                <a:cxnLst>
                  <a:cxn ang="0">
                    <a:pos x="7" y="0"/>
                  </a:cxn>
                  <a:cxn ang="0">
                    <a:pos x="5" y="0"/>
                  </a:cxn>
                  <a:cxn ang="0">
                    <a:pos x="3" y="2"/>
                  </a:cxn>
                  <a:cxn ang="0">
                    <a:pos x="1" y="3"/>
                  </a:cxn>
                  <a:cxn ang="0">
                    <a:pos x="0" y="5"/>
                  </a:cxn>
                  <a:cxn ang="0">
                    <a:pos x="0" y="5"/>
                  </a:cxn>
                  <a:cxn ang="0">
                    <a:pos x="1" y="7"/>
                  </a:cxn>
                  <a:cxn ang="0">
                    <a:pos x="3" y="9"/>
                  </a:cxn>
                  <a:cxn ang="0">
                    <a:pos x="5" y="11"/>
                  </a:cxn>
                  <a:cxn ang="0">
                    <a:pos x="5" y="11"/>
                  </a:cxn>
                  <a:cxn ang="0">
                    <a:pos x="5" y="11"/>
                  </a:cxn>
                  <a:cxn ang="0">
                    <a:pos x="7" y="9"/>
                  </a:cxn>
                  <a:cxn ang="0">
                    <a:pos x="8" y="7"/>
                  </a:cxn>
                  <a:cxn ang="0">
                    <a:pos x="10" y="5"/>
                  </a:cxn>
                  <a:cxn ang="0">
                    <a:pos x="10" y="5"/>
                  </a:cxn>
                  <a:cxn ang="0">
                    <a:pos x="8" y="3"/>
                  </a:cxn>
                  <a:cxn ang="0">
                    <a:pos x="7" y="2"/>
                  </a:cxn>
                  <a:cxn ang="0">
                    <a:pos x="7" y="0"/>
                  </a:cxn>
                </a:cxnLst>
                <a:rect l="0" t="0" r="r" b="b"/>
                <a:pathLst>
                  <a:path w="10" h="11">
                    <a:moveTo>
                      <a:pt x="7" y="0"/>
                    </a:moveTo>
                    <a:lnTo>
                      <a:pt x="5" y="0"/>
                    </a:lnTo>
                    <a:lnTo>
                      <a:pt x="3" y="2"/>
                    </a:lnTo>
                    <a:lnTo>
                      <a:pt x="1" y="3"/>
                    </a:lnTo>
                    <a:lnTo>
                      <a:pt x="0" y="5"/>
                    </a:lnTo>
                    <a:lnTo>
                      <a:pt x="0" y="5"/>
                    </a:lnTo>
                    <a:lnTo>
                      <a:pt x="1" y="7"/>
                    </a:lnTo>
                    <a:lnTo>
                      <a:pt x="3" y="9"/>
                    </a:lnTo>
                    <a:lnTo>
                      <a:pt x="5" y="11"/>
                    </a:lnTo>
                    <a:lnTo>
                      <a:pt x="5" y="11"/>
                    </a:lnTo>
                    <a:lnTo>
                      <a:pt x="5" y="11"/>
                    </a:lnTo>
                    <a:lnTo>
                      <a:pt x="7" y="9"/>
                    </a:lnTo>
                    <a:lnTo>
                      <a:pt x="8" y="7"/>
                    </a:lnTo>
                    <a:lnTo>
                      <a:pt x="10" y="5"/>
                    </a:lnTo>
                    <a:lnTo>
                      <a:pt x="10" y="5"/>
                    </a:lnTo>
                    <a:lnTo>
                      <a:pt x="8" y="3"/>
                    </a:lnTo>
                    <a:lnTo>
                      <a:pt x="7" y="2"/>
                    </a:lnTo>
                    <a:lnTo>
                      <a:pt x="7" y="0"/>
                    </a:lnTo>
                    <a:close/>
                  </a:path>
                </a:pathLst>
              </a:custGeom>
              <a:solidFill>
                <a:srgbClr val="000000"/>
              </a:solidFill>
              <a:ln w="9525">
                <a:noFill/>
                <a:round/>
                <a:headEnd/>
                <a:tailEnd/>
              </a:ln>
            </p:spPr>
            <p:txBody>
              <a:bodyPr/>
              <a:lstStyle/>
              <a:p>
                <a:endParaRPr lang="zh-TW" altLang="en-US"/>
              </a:p>
            </p:txBody>
          </p:sp>
          <p:sp>
            <p:nvSpPr>
              <p:cNvPr id="1675508" name="Freeform 244"/>
              <p:cNvSpPr>
                <a:spLocks/>
              </p:cNvSpPr>
              <p:nvPr/>
            </p:nvSpPr>
            <p:spPr bwMode="auto">
              <a:xfrm>
                <a:off x="1465"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09" name="Freeform 245"/>
              <p:cNvSpPr>
                <a:spLocks/>
              </p:cNvSpPr>
              <p:nvPr/>
            </p:nvSpPr>
            <p:spPr bwMode="auto">
              <a:xfrm>
                <a:off x="14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0" name="Freeform 246"/>
              <p:cNvSpPr>
                <a:spLocks/>
              </p:cNvSpPr>
              <p:nvPr/>
            </p:nvSpPr>
            <p:spPr bwMode="auto">
              <a:xfrm>
                <a:off x="14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1" name="Freeform 247"/>
              <p:cNvSpPr>
                <a:spLocks/>
              </p:cNvSpPr>
              <p:nvPr/>
            </p:nvSpPr>
            <p:spPr bwMode="auto">
              <a:xfrm>
                <a:off x="1497"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2" name="Freeform 248"/>
              <p:cNvSpPr>
                <a:spLocks/>
              </p:cNvSpPr>
              <p:nvPr/>
            </p:nvSpPr>
            <p:spPr bwMode="auto">
              <a:xfrm>
                <a:off x="1507"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3" name="Freeform 249"/>
              <p:cNvSpPr>
                <a:spLocks/>
              </p:cNvSpPr>
              <p:nvPr/>
            </p:nvSpPr>
            <p:spPr bwMode="auto">
              <a:xfrm>
                <a:off x="1518"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4" name="Freeform 250"/>
              <p:cNvSpPr>
                <a:spLocks/>
              </p:cNvSpPr>
              <p:nvPr/>
            </p:nvSpPr>
            <p:spPr bwMode="auto">
              <a:xfrm>
                <a:off x="15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5" name="Freeform 251"/>
              <p:cNvSpPr>
                <a:spLocks/>
              </p:cNvSpPr>
              <p:nvPr/>
            </p:nvSpPr>
            <p:spPr bwMode="auto">
              <a:xfrm>
                <a:off x="15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6" name="Freeform 252"/>
              <p:cNvSpPr>
                <a:spLocks/>
              </p:cNvSpPr>
              <p:nvPr/>
            </p:nvSpPr>
            <p:spPr bwMode="auto">
              <a:xfrm>
                <a:off x="155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7" name="Freeform 253"/>
              <p:cNvSpPr>
                <a:spLocks/>
              </p:cNvSpPr>
              <p:nvPr/>
            </p:nvSpPr>
            <p:spPr bwMode="auto">
              <a:xfrm>
                <a:off x="156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18" name="Freeform 254"/>
              <p:cNvSpPr>
                <a:spLocks/>
              </p:cNvSpPr>
              <p:nvPr/>
            </p:nvSpPr>
            <p:spPr bwMode="auto">
              <a:xfrm>
                <a:off x="15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19" name="Freeform 255"/>
              <p:cNvSpPr>
                <a:spLocks/>
              </p:cNvSpPr>
              <p:nvPr/>
            </p:nvSpPr>
            <p:spPr bwMode="auto">
              <a:xfrm>
                <a:off x="15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20" name="Freeform 256"/>
              <p:cNvSpPr>
                <a:spLocks/>
              </p:cNvSpPr>
              <p:nvPr/>
            </p:nvSpPr>
            <p:spPr bwMode="auto">
              <a:xfrm>
                <a:off x="159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21" name="Freeform 257"/>
              <p:cNvSpPr>
                <a:spLocks/>
              </p:cNvSpPr>
              <p:nvPr/>
            </p:nvSpPr>
            <p:spPr bwMode="auto">
              <a:xfrm>
                <a:off x="160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22" name="Freeform 258"/>
              <p:cNvSpPr>
                <a:spLocks/>
              </p:cNvSpPr>
              <p:nvPr/>
            </p:nvSpPr>
            <p:spPr bwMode="auto">
              <a:xfrm>
                <a:off x="1613"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523" name="Freeform 259"/>
              <p:cNvSpPr>
                <a:spLocks/>
              </p:cNvSpPr>
              <p:nvPr/>
            </p:nvSpPr>
            <p:spPr bwMode="auto">
              <a:xfrm>
                <a:off x="16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4" name="Freeform 260"/>
              <p:cNvSpPr>
                <a:spLocks/>
              </p:cNvSpPr>
              <p:nvPr/>
            </p:nvSpPr>
            <p:spPr bwMode="auto">
              <a:xfrm>
                <a:off x="16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5" name="Freeform 261"/>
              <p:cNvSpPr>
                <a:spLocks/>
              </p:cNvSpPr>
              <p:nvPr/>
            </p:nvSpPr>
            <p:spPr bwMode="auto">
              <a:xfrm>
                <a:off x="1644"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6" name="Freeform 262"/>
              <p:cNvSpPr>
                <a:spLocks/>
              </p:cNvSpPr>
              <p:nvPr/>
            </p:nvSpPr>
            <p:spPr bwMode="auto">
              <a:xfrm>
                <a:off x="1655"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7" name="Freeform 263"/>
              <p:cNvSpPr>
                <a:spLocks/>
              </p:cNvSpPr>
              <p:nvPr/>
            </p:nvSpPr>
            <p:spPr bwMode="auto">
              <a:xfrm>
                <a:off x="16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8" name="Freeform 264"/>
              <p:cNvSpPr>
                <a:spLocks/>
              </p:cNvSpPr>
              <p:nvPr/>
            </p:nvSpPr>
            <p:spPr bwMode="auto">
              <a:xfrm>
                <a:off x="16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29" name="Freeform 265"/>
              <p:cNvSpPr>
                <a:spLocks/>
              </p:cNvSpPr>
              <p:nvPr/>
            </p:nvSpPr>
            <p:spPr bwMode="auto">
              <a:xfrm>
                <a:off x="16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0" name="Freeform 266"/>
              <p:cNvSpPr>
                <a:spLocks/>
              </p:cNvSpPr>
              <p:nvPr/>
            </p:nvSpPr>
            <p:spPr bwMode="auto">
              <a:xfrm>
                <a:off x="1697"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1" name="Freeform 267"/>
              <p:cNvSpPr>
                <a:spLocks/>
              </p:cNvSpPr>
              <p:nvPr/>
            </p:nvSpPr>
            <p:spPr bwMode="auto">
              <a:xfrm>
                <a:off x="1707"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2" name="Freeform 268"/>
              <p:cNvSpPr>
                <a:spLocks/>
              </p:cNvSpPr>
              <p:nvPr/>
            </p:nvSpPr>
            <p:spPr bwMode="auto">
              <a:xfrm>
                <a:off x="17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3" name="Freeform 269"/>
              <p:cNvSpPr>
                <a:spLocks/>
              </p:cNvSpPr>
              <p:nvPr/>
            </p:nvSpPr>
            <p:spPr bwMode="auto">
              <a:xfrm>
                <a:off x="17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4" name="Freeform 270"/>
              <p:cNvSpPr>
                <a:spLocks/>
              </p:cNvSpPr>
              <p:nvPr/>
            </p:nvSpPr>
            <p:spPr bwMode="auto">
              <a:xfrm>
                <a:off x="17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5" name="Freeform 271"/>
              <p:cNvSpPr>
                <a:spLocks/>
              </p:cNvSpPr>
              <p:nvPr/>
            </p:nvSpPr>
            <p:spPr bwMode="auto">
              <a:xfrm>
                <a:off x="1750"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36" name="Freeform 272"/>
              <p:cNvSpPr>
                <a:spLocks/>
              </p:cNvSpPr>
              <p:nvPr/>
            </p:nvSpPr>
            <p:spPr bwMode="auto">
              <a:xfrm>
                <a:off x="17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37" name="Freeform 273"/>
              <p:cNvSpPr>
                <a:spLocks/>
              </p:cNvSpPr>
              <p:nvPr/>
            </p:nvSpPr>
            <p:spPr bwMode="auto">
              <a:xfrm>
                <a:off x="17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38" name="Freeform 274"/>
              <p:cNvSpPr>
                <a:spLocks/>
              </p:cNvSpPr>
              <p:nvPr/>
            </p:nvSpPr>
            <p:spPr bwMode="auto">
              <a:xfrm>
                <a:off x="17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39" name="Freeform 275"/>
              <p:cNvSpPr>
                <a:spLocks/>
              </p:cNvSpPr>
              <p:nvPr/>
            </p:nvSpPr>
            <p:spPr bwMode="auto">
              <a:xfrm>
                <a:off x="1792"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40" name="Freeform 276"/>
              <p:cNvSpPr>
                <a:spLocks/>
              </p:cNvSpPr>
              <p:nvPr/>
            </p:nvSpPr>
            <p:spPr bwMode="auto">
              <a:xfrm>
                <a:off x="1802" y="2954"/>
                <a:ext cx="6"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541" name="Freeform 277"/>
              <p:cNvSpPr>
                <a:spLocks/>
              </p:cNvSpPr>
              <p:nvPr/>
            </p:nvSpPr>
            <p:spPr bwMode="auto">
              <a:xfrm>
                <a:off x="18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2" name="Freeform 278"/>
              <p:cNvSpPr>
                <a:spLocks/>
              </p:cNvSpPr>
              <p:nvPr/>
            </p:nvSpPr>
            <p:spPr bwMode="auto">
              <a:xfrm>
                <a:off x="18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3" name="Freeform 279"/>
              <p:cNvSpPr>
                <a:spLocks/>
              </p:cNvSpPr>
              <p:nvPr/>
            </p:nvSpPr>
            <p:spPr bwMode="auto">
              <a:xfrm>
                <a:off x="18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4" name="Freeform 280"/>
              <p:cNvSpPr>
                <a:spLocks/>
              </p:cNvSpPr>
              <p:nvPr/>
            </p:nvSpPr>
            <p:spPr bwMode="auto">
              <a:xfrm>
                <a:off x="1844"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5" name="Freeform 281"/>
              <p:cNvSpPr>
                <a:spLocks/>
              </p:cNvSpPr>
              <p:nvPr/>
            </p:nvSpPr>
            <p:spPr bwMode="auto">
              <a:xfrm>
                <a:off x="18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6" name="Freeform 282"/>
              <p:cNvSpPr>
                <a:spLocks/>
              </p:cNvSpPr>
              <p:nvPr/>
            </p:nvSpPr>
            <p:spPr bwMode="auto">
              <a:xfrm>
                <a:off x="18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7" name="Freeform 283"/>
              <p:cNvSpPr>
                <a:spLocks/>
              </p:cNvSpPr>
              <p:nvPr/>
            </p:nvSpPr>
            <p:spPr bwMode="auto">
              <a:xfrm>
                <a:off x="18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8" name="Freeform 284"/>
              <p:cNvSpPr>
                <a:spLocks/>
              </p:cNvSpPr>
              <p:nvPr/>
            </p:nvSpPr>
            <p:spPr bwMode="auto">
              <a:xfrm>
                <a:off x="1886"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49" name="Freeform 285"/>
              <p:cNvSpPr>
                <a:spLocks/>
              </p:cNvSpPr>
              <p:nvPr/>
            </p:nvSpPr>
            <p:spPr bwMode="auto">
              <a:xfrm>
                <a:off x="18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0" name="Freeform 286"/>
              <p:cNvSpPr>
                <a:spLocks/>
              </p:cNvSpPr>
              <p:nvPr/>
            </p:nvSpPr>
            <p:spPr bwMode="auto">
              <a:xfrm>
                <a:off x="19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1" name="Freeform 287"/>
              <p:cNvSpPr>
                <a:spLocks/>
              </p:cNvSpPr>
              <p:nvPr/>
            </p:nvSpPr>
            <p:spPr bwMode="auto">
              <a:xfrm>
                <a:off x="19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2" name="Freeform 288"/>
              <p:cNvSpPr>
                <a:spLocks/>
              </p:cNvSpPr>
              <p:nvPr/>
            </p:nvSpPr>
            <p:spPr bwMode="auto">
              <a:xfrm>
                <a:off x="19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3" name="Freeform 289"/>
              <p:cNvSpPr>
                <a:spLocks/>
              </p:cNvSpPr>
              <p:nvPr/>
            </p:nvSpPr>
            <p:spPr bwMode="auto">
              <a:xfrm>
                <a:off x="193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4" name="Freeform 290"/>
              <p:cNvSpPr>
                <a:spLocks/>
              </p:cNvSpPr>
              <p:nvPr/>
            </p:nvSpPr>
            <p:spPr bwMode="auto">
              <a:xfrm>
                <a:off x="19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55" name="Freeform 291"/>
              <p:cNvSpPr>
                <a:spLocks/>
              </p:cNvSpPr>
              <p:nvPr/>
            </p:nvSpPr>
            <p:spPr bwMode="auto">
              <a:xfrm>
                <a:off x="19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56" name="Freeform 292"/>
              <p:cNvSpPr>
                <a:spLocks/>
              </p:cNvSpPr>
              <p:nvPr/>
            </p:nvSpPr>
            <p:spPr bwMode="auto">
              <a:xfrm>
                <a:off x="19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57" name="Freeform 293"/>
              <p:cNvSpPr>
                <a:spLocks/>
              </p:cNvSpPr>
              <p:nvPr/>
            </p:nvSpPr>
            <p:spPr bwMode="auto">
              <a:xfrm>
                <a:off x="198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58" name="Freeform 294"/>
              <p:cNvSpPr>
                <a:spLocks/>
              </p:cNvSpPr>
              <p:nvPr/>
            </p:nvSpPr>
            <p:spPr bwMode="auto">
              <a:xfrm>
                <a:off x="19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59" name="Freeform 295"/>
              <p:cNvSpPr>
                <a:spLocks/>
              </p:cNvSpPr>
              <p:nvPr/>
            </p:nvSpPr>
            <p:spPr bwMode="auto">
              <a:xfrm>
                <a:off x="20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0" name="Freeform 296"/>
              <p:cNvSpPr>
                <a:spLocks/>
              </p:cNvSpPr>
              <p:nvPr/>
            </p:nvSpPr>
            <p:spPr bwMode="auto">
              <a:xfrm>
                <a:off x="20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1" name="Freeform 297"/>
              <p:cNvSpPr>
                <a:spLocks/>
              </p:cNvSpPr>
              <p:nvPr/>
            </p:nvSpPr>
            <p:spPr bwMode="auto">
              <a:xfrm>
                <a:off x="20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2" name="Freeform 298"/>
              <p:cNvSpPr>
                <a:spLocks/>
              </p:cNvSpPr>
              <p:nvPr/>
            </p:nvSpPr>
            <p:spPr bwMode="auto">
              <a:xfrm>
                <a:off x="2034"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3" name="Freeform 299"/>
              <p:cNvSpPr>
                <a:spLocks/>
              </p:cNvSpPr>
              <p:nvPr/>
            </p:nvSpPr>
            <p:spPr bwMode="auto">
              <a:xfrm>
                <a:off x="20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4" name="Freeform 300"/>
              <p:cNvSpPr>
                <a:spLocks/>
              </p:cNvSpPr>
              <p:nvPr/>
            </p:nvSpPr>
            <p:spPr bwMode="auto">
              <a:xfrm>
                <a:off x="20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5" name="Freeform 301"/>
              <p:cNvSpPr>
                <a:spLocks/>
              </p:cNvSpPr>
              <p:nvPr/>
            </p:nvSpPr>
            <p:spPr bwMode="auto">
              <a:xfrm>
                <a:off x="20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6" name="Freeform 302"/>
              <p:cNvSpPr>
                <a:spLocks/>
              </p:cNvSpPr>
              <p:nvPr/>
            </p:nvSpPr>
            <p:spPr bwMode="auto">
              <a:xfrm>
                <a:off x="2076"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7" name="Freeform 303"/>
              <p:cNvSpPr>
                <a:spLocks/>
              </p:cNvSpPr>
              <p:nvPr/>
            </p:nvSpPr>
            <p:spPr bwMode="auto">
              <a:xfrm>
                <a:off x="20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8" name="Freeform 304"/>
              <p:cNvSpPr>
                <a:spLocks/>
              </p:cNvSpPr>
              <p:nvPr/>
            </p:nvSpPr>
            <p:spPr bwMode="auto">
              <a:xfrm>
                <a:off x="20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69" name="Freeform 305"/>
              <p:cNvSpPr>
                <a:spLocks/>
              </p:cNvSpPr>
              <p:nvPr/>
            </p:nvSpPr>
            <p:spPr bwMode="auto">
              <a:xfrm>
                <a:off x="21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0" name="Freeform 306"/>
              <p:cNvSpPr>
                <a:spLocks/>
              </p:cNvSpPr>
              <p:nvPr/>
            </p:nvSpPr>
            <p:spPr bwMode="auto">
              <a:xfrm>
                <a:off x="211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1" name="Freeform 307"/>
              <p:cNvSpPr>
                <a:spLocks/>
              </p:cNvSpPr>
              <p:nvPr/>
            </p:nvSpPr>
            <p:spPr bwMode="auto">
              <a:xfrm>
                <a:off x="2129"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2" name="Freeform 308"/>
              <p:cNvSpPr>
                <a:spLocks/>
              </p:cNvSpPr>
              <p:nvPr/>
            </p:nvSpPr>
            <p:spPr bwMode="auto">
              <a:xfrm>
                <a:off x="21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73" name="Freeform 309"/>
              <p:cNvSpPr>
                <a:spLocks/>
              </p:cNvSpPr>
              <p:nvPr/>
            </p:nvSpPr>
            <p:spPr bwMode="auto">
              <a:xfrm>
                <a:off x="21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74" name="Freeform 310"/>
              <p:cNvSpPr>
                <a:spLocks/>
              </p:cNvSpPr>
              <p:nvPr/>
            </p:nvSpPr>
            <p:spPr bwMode="auto">
              <a:xfrm>
                <a:off x="21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75" name="Freeform 311"/>
              <p:cNvSpPr>
                <a:spLocks/>
              </p:cNvSpPr>
              <p:nvPr/>
            </p:nvSpPr>
            <p:spPr bwMode="auto">
              <a:xfrm>
                <a:off x="2171"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76" name="Freeform 312"/>
              <p:cNvSpPr>
                <a:spLocks/>
              </p:cNvSpPr>
              <p:nvPr/>
            </p:nvSpPr>
            <p:spPr bwMode="auto">
              <a:xfrm>
                <a:off x="21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7" name="Freeform 313"/>
              <p:cNvSpPr>
                <a:spLocks/>
              </p:cNvSpPr>
              <p:nvPr/>
            </p:nvSpPr>
            <p:spPr bwMode="auto">
              <a:xfrm>
                <a:off x="21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8" name="Freeform 314"/>
              <p:cNvSpPr>
                <a:spLocks/>
              </p:cNvSpPr>
              <p:nvPr/>
            </p:nvSpPr>
            <p:spPr bwMode="auto">
              <a:xfrm>
                <a:off x="22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79" name="Freeform 315"/>
              <p:cNvSpPr>
                <a:spLocks/>
              </p:cNvSpPr>
              <p:nvPr/>
            </p:nvSpPr>
            <p:spPr bwMode="auto">
              <a:xfrm>
                <a:off x="22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0" name="Freeform 316"/>
              <p:cNvSpPr>
                <a:spLocks/>
              </p:cNvSpPr>
              <p:nvPr/>
            </p:nvSpPr>
            <p:spPr bwMode="auto">
              <a:xfrm>
                <a:off x="2223"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1" name="Freeform 317"/>
              <p:cNvSpPr>
                <a:spLocks/>
              </p:cNvSpPr>
              <p:nvPr/>
            </p:nvSpPr>
            <p:spPr bwMode="auto">
              <a:xfrm>
                <a:off x="22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2" name="Freeform 318"/>
              <p:cNvSpPr>
                <a:spLocks/>
              </p:cNvSpPr>
              <p:nvPr/>
            </p:nvSpPr>
            <p:spPr bwMode="auto">
              <a:xfrm>
                <a:off x="22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3" name="Freeform 319"/>
              <p:cNvSpPr>
                <a:spLocks/>
              </p:cNvSpPr>
              <p:nvPr/>
            </p:nvSpPr>
            <p:spPr bwMode="auto">
              <a:xfrm>
                <a:off x="22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4" name="Freeform 320"/>
              <p:cNvSpPr>
                <a:spLocks/>
              </p:cNvSpPr>
              <p:nvPr/>
            </p:nvSpPr>
            <p:spPr bwMode="auto">
              <a:xfrm>
                <a:off x="2265"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5" name="Freeform 321"/>
              <p:cNvSpPr>
                <a:spLocks/>
              </p:cNvSpPr>
              <p:nvPr/>
            </p:nvSpPr>
            <p:spPr bwMode="auto">
              <a:xfrm>
                <a:off x="22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6" name="Freeform 322"/>
              <p:cNvSpPr>
                <a:spLocks/>
              </p:cNvSpPr>
              <p:nvPr/>
            </p:nvSpPr>
            <p:spPr bwMode="auto">
              <a:xfrm>
                <a:off x="22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7" name="Freeform 323"/>
              <p:cNvSpPr>
                <a:spLocks/>
              </p:cNvSpPr>
              <p:nvPr/>
            </p:nvSpPr>
            <p:spPr bwMode="auto">
              <a:xfrm>
                <a:off x="22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8" name="Freeform 324"/>
              <p:cNvSpPr>
                <a:spLocks/>
              </p:cNvSpPr>
              <p:nvPr/>
            </p:nvSpPr>
            <p:spPr bwMode="auto">
              <a:xfrm>
                <a:off x="2308"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89" name="Freeform 325"/>
              <p:cNvSpPr>
                <a:spLocks/>
              </p:cNvSpPr>
              <p:nvPr/>
            </p:nvSpPr>
            <p:spPr bwMode="auto">
              <a:xfrm>
                <a:off x="23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90" name="Freeform 326"/>
              <p:cNvSpPr>
                <a:spLocks/>
              </p:cNvSpPr>
              <p:nvPr/>
            </p:nvSpPr>
            <p:spPr bwMode="auto">
              <a:xfrm>
                <a:off x="23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91" name="Freeform 327"/>
              <p:cNvSpPr>
                <a:spLocks/>
              </p:cNvSpPr>
              <p:nvPr/>
            </p:nvSpPr>
            <p:spPr bwMode="auto">
              <a:xfrm>
                <a:off x="23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92" name="Freeform 328"/>
              <p:cNvSpPr>
                <a:spLocks/>
              </p:cNvSpPr>
              <p:nvPr/>
            </p:nvSpPr>
            <p:spPr bwMode="auto">
              <a:xfrm>
                <a:off x="23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93" name="Freeform 329"/>
              <p:cNvSpPr>
                <a:spLocks/>
              </p:cNvSpPr>
              <p:nvPr/>
            </p:nvSpPr>
            <p:spPr bwMode="auto">
              <a:xfrm>
                <a:off x="236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594" name="Freeform 330"/>
              <p:cNvSpPr>
                <a:spLocks/>
              </p:cNvSpPr>
              <p:nvPr/>
            </p:nvSpPr>
            <p:spPr bwMode="auto">
              <a:xfrm>
                <a:off x="23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95" name="Freeform 331"/>
              <p:cNvSpPr>
                <a:spLocks/>
              </p:cNvSpPr>
              <p:nvPr/>
            </p:nvSpPr>
            <p:spPr bwMode="auto">
              <a:xfrm>
                <a:off x="23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96" name="Freeform 332"/>
              <p:cNvSpPr>
                <a:spLocks/>
              </p:cNvSpPr>
              <p:nvPr/>
            </p:nvSpPr>
            <p:spPr bwMode="auto">
              <a:xfrm>
                <a:off x="23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97" name="Freeform 333"/>
              <p:cNvSpPr>
                <a:spLocks/>
              </p:cNvSpPr>
              <p:nvPr/>
            </p:nvSpPr>
            <p:spPr bwMode="auto">
              <a:xfrm>
                <a:off x="2402"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98" name="Freeform 334"/>
              <p:cNvSpPr>
                <a:spLocks/>
              </p:cNvSpPr>
              <p:nvPr/>
            </p:nvSpPr>
            <p:spPr bwMode="auto">
              <a:xfrm>
                <a:off x="2413"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599" name="Freeform 335"/>
              <p:cNvSpPr>
                <a:spLocks/>
              </p:cNvSpPr>
              <p:nvPr/>
            </p:nvSpPr>
            <p:spPr bwMode="auto">
              <a:xfrm>
                <a:off x="24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0" name="Freeform 336"/>
              <p:cNvSpPr>
                <a:spLocks/>
              </p:cNvSpPr>
              <p:nvPr/>
            </p:nvSpPr>
            <p:spPr bwMode="auto">
              <a:xfrm>
                <a:off x="24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1" name="Freeform 337"/>
              <p:cNvSpPr>
                <a:spLocks/>
              </p:cNvSpPr>
              <p:nvPr/>
            </p:nvSpPr>
            <p:spPr bwMode="auto">
              <a:xfrm>
                <a:off x="24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2" name="Freeform 338"/>
              <p:cNvSpPr>
                <a:spLocks/>
              </p:cNvSpPr>
              <p:nvPr/>
            </p:nvSpPr>
            <p:spPr bwMode="auto">
              <a:xfrm>
                <a:off x="2455"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3" name="Freeform 339"/>
              <p:cNvSpPr>
                <a:spLocks/>
              </p:cNvSpPr>
              <p:nvPr/>
            </p:nvSpPr>
            <p:spPr bwMode="auto">
              <a:xfrm>
                <a:off x="24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4" name="Freeform 340"/>
              <p:cNvSpPr>
                <a:spLocks/>
              </p:cNvSpPr>
              <p:nvPr/>
            </p:nvSpPr>
            <p:spPr bwMode="auto">
              <a:xfrm>
                <a:off x="24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5" name="Freeform 341"/>
              <p:cNvSpPr>
                <a:spLocks/>
              </p:cNvSpPr>
              <p:nvPr/>
            </p:nvSpPr>
            <p:spPr bwMode="auto">
              <a:xfrm>
                <a:off x="24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6" name="Freeform 342"/>
              <p:cNvSpPr>
                <a:spLocks/>
              </p:cNvSpPr>
              <p:nvPr/>
            </p:nvSpPr>
            <p:spPr bwMode="auto">
              <a:xfrm>
                <a:off x="249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07" name="Freeform 343"/>
              <p:cNvSpPr>
                <a:spLocks/>
              </p:cNvSpPr>
              <p:nvPr/>
            </p:nvSpPr>
            <p:spPr bwMode="auto">
              <a:xfrm>
                <a:off x="25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08" name="Freeform 344"/>
              <p:cNvSpPr>
                <a:spLocks/>
              </p:cNvSpPr>
              <p:nvPr/>
            </p:nvSpPr>
            <p:spPr bwMode="auto">
              <a:xfrm>
                <a:off x="25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09" name="Freeform 345"/>
              <p:cNvSpPr>
                <a:spLocks/>
              </p:cNvSpPr>
              <p:nvPr/>
            </p:nvSpPr>
            <p:spPr bwMode="auto">
              <a:xfrm>
                <a:off x="25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10" name="Freeform 346"/>
              <p:cNvSpPr>
                <a:spLocks/>
              </p:cNvSpPr>
              <p:nvPr/>
            </p:nvSpPr>
            <p:spPr bwMode="auto">
              <a:xfrm>
                <a:off x="253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11" name="Freeform 347"/>
              <p:cNvSpPr>
                <a:spLocks/>
              </p:cNvSpPr>
              <p:nvPr/>
            </p:nvSpPr>
            <p:spPr bwMode="auto">
              <a:xfrm>
                <a:off x="2550"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12" name="Freeform 348"/>
              <p:cNvSpPr>
                <a:spLocks/>
              </p:cNvSpPr>
              <p:nvPr/>
            </p:nvSpPr>
            <p:spPr bwMode="auto">
              <a:xfrm>
                <a:off x="25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3" name="Freeform 349"/>
              <p:cNvSpPr>
                <a:spLocks/>
              </p:cNvSpPr>
              <p:nvPr/>
            </p:nvSpPr>
            <p:spPr bwMode="auto">
              <a:xfrm>
                <a:off x="25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4" name="Freeform 350"/>
              <p:cNvSpPr>
                <a:spLocks/>
              </p:cNvSpPr>
              <p:nvPr/>
            </p:nvSpPr>
            <p:spPr bwMode="auto">
              <a:xfrm>
                <a:off x="25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5" name="Freeform 351"/>
              <p:cNvSpPr>
                <a:spLocks/>
              </p:cNvSpPr>
              <p:nvPr/>
            </p:nvSpPr>
            <p:spPr bwMode="auto">
              <a:xfrm>
                <a:off x="2592"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6" name="Freeform 352"/>
              <p:cNvSpPr>
                <a:spLocks/>
              </p:cNvSpPr>
              <p:nvPr/>
            </p:nvSpPr>
            <p:spPr bwMode="auto">
              <a:xfrm>
                <a:off x="2602"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7" name="Freeform 353"/>
              <p:cNvSpPr>
                <a:spLocks/>
              </p:cNvSpPr>
              <p:nvPr/>
            </p:nvSpPr>
            <p:spPr bwMode="auto">
              <a:xfrm>
                <a:off x="2613"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8" name="Freeform 354"/>
              <p:cNvSpPr>
                <a:spLocks/>
              </p:cNvSpPr>
              <p:nvPr/>
            </p:nvSpPr>
            <p:spPr bwMode="auto">
              <a:xfrm>
                <a:off x="26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19" name="Freeform 355"/>
              <p:cNvSpPr>
                <a:spLocks/>
              </p:cNvSpPr>
              <p:nvPr/>
            </p:nvSpPr>
            <p:spPr bwMode="auto">
              <a:xfrm>
                <a:off x="26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0" name="Freeform 356"/>
              <p:cNvSpPr>
                <a:spLocks/>
              </p:cNvSpPr>
              <p:nvPr/>
            </p:nvSpPr>
            <p:spPr bwMode="auto">
              <a:xfrm>
                <a:off x="2644"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1" name="Freeform 357"/>
              <p:cNvSpPr>
                <a:spLocks/>
              </p:cNvSpPr>
              <p:nvPr/>
            </p:nvSpPr>
            <p:spPr bwMode="auto">
              <a:xfrm>
                <a:off x="265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2" name="Freeform 358"/>
              <p:cNvSpPr>
                <a:spLocks/>
              </p:cNvSpPr>
              <p:nvPr/>
            </p:nvSpPr>
            <p:spPr bwMode="auto">
              <a:xfrm>
                <a:off x="26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3" name="Freeform 359"/>
              <p:cNvSpPr>
                <a:spLocks/>
              </p:cNvSpPr>
              <p:nvPr/>
            </p:nvSpPr>
            <p:spPr bwMode="auto">
              <a:xfrm>
                <a:off x="26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4" name="Freeform 360"/>
              <p:cNvSpPr>
                <a:spLocks/>
              </p:cNvSpPr>
              <p:nvPr/>
            </p:nvSpPr>
            <p:spPr bwMode="auto">
              <a:xfrm>
                <a:off x="2687"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25" name="Freeform 361"/>
              <p:cNvSpPr>
                <a:spLocks/>
              </p:cNvSpPr>
              <p:nvPr/>
            </p:nvSpPr>
            <p:spPr bwMode="auto">
              <a:xfrm>
                <a:off x="269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26" name="Freeform 362"/>
              <p:cNvSpPr>
                <a:spLocks/>
              </p:cNvSpPr>
              <p:nvPr/>
            </p:nvSpPr>
            <p:spPr bwMode="auto">
              <a:xfrm>
                <a:off x="27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27" name="Freeform 363"/>
              <p:cNvSpPr>
                <a:spLocks/>
              </p:cNvSpPr>
              <p:nvPr/>
            </p:nvSpPr>
            <p:spPr bwMode="auto">
              <a:xfrm>
                <a:off x="27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28" name="Freeform 364"/>
              <p:cNvSpPr>
                <a:spLocks/>
              </p:cNvSpPr>
              <p:nvPr/>
            </p:nvSpPr>
            <p:spPr bwMode="auto">
              <a:xfrm>
                <a:off x="27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29" name="Freeform 365"/>
              <p:cNvSpPr>
                <a:spLocks/>
              </p:cNvSpPr>
              <p:nvPr/>
            </p:nvSpPr>
            <p:spPr bwMode="auto">
              <a:xfrm>
                <a:off x="2739" y="2954"/>
                <a:ext cx="6"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30" name="Freeform 366"/>
              <p:cNvSpPr>
                <a:spLocks/>
              </p:cNvSpPr>
              <p:nvPr/>
            </p:nvSpPr>
            <p:spPr bwMode="auto">
              <a:xfrm>
                <a:off x="2750"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1" name="Freeform 367"/>
              <p:cNvSpPr>
                <a:spLocks/>
              </p:cNvSpPr>
              <p:nvPr/>
            </p:nvSpPr>
            <p:spPr bwMode="auto">
              <a:xfrm>
                <a:off x="27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2" name="Freeform 368"/>
              <p:cNvSpPr>
                <a:spLocks/>
              </p:cNvSpPr>
              <p:nvPr/>
            </p:nvSpPr>
            <p:spPr bwMode="auto">
              <a:xfrm>
                <a:off x="27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3" name="Freeform 369"/>
              <p:cNvSpPr>
                <a:spLocks/>
              </p:cNvSpPr>
              <p:nvPr/>
            </p:nvSpPr>
            <p:spPr bwMode="auto">
              <a:xfrm>
                <a:off x="2781"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4" name="Freeform 370"/>
              <p:cNvSpPr>
                <a:spLocks/>
              </p:cNvSpPr>
              <p:nvPr/>
            </p:nvSpPr>
            <p:spPr bwMode="auto">
              <a:xfrm>
                <a:off x="2792"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5" name="Freeform 371"/>
              <p:cNvSpPr>
                <a:spLocks/>
              </p:cNvSpPr>
              <p:nvPr/>
            </p:nvSpPr>
            <p:spPr bwMode="auto">
              <a:xfrm>
                <a:off x="2802"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6" name="Freeform 372"/>
              <p:cNvSpPr>
                <a:spLocks/>
              </p:cNvSpPr>
              <p:nvPr/>
            </p:nvSpPr>
            <p:spPr bwMode="auto">
              <a:xfrm>
                <a:off x="2813"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7" name="Freeform 373"/>
              <p:cNvSpPr>
                <a:spLocks/>
              </p:cNvSpPr>
              <p:nvPr/>
            </p:nvSpPr>
            <p:spPr bwMode="auto">
              <a:xfrm>
                <a:off x="2823"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8" name="Freeform 374"/>
              <p:cNvSpPr>
                <a:spLocks/>
              </p:cNvSpPr>
              <p:nvPr/>
            </p:nvSpPr>
            <p:spPr bwMode="auto">
              <a:xfrm>
                <a:off x="2834" y="2954"/>
                <a:ext cx="5"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39" name="Freeform 375"/>
              <p:cNvSpPr>
                <a:spLocks/>
              </p:cNvSpPr>
              <p:nvPr/>
            </p:nvSpPr>
            <p:spPr bwMode="auto">
              <a:xfrm>
                <a:off x="284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40" name="Freeform 376"/>
              <p:cNvSpPr>
                <a:spLocks/>
              </p:cNvSpPr>
              <p:nvPr/>
            </p:nvSpPr>
            <p:spPr bwMode="auto">
              <a:xfrm>
                <a:off x="2855"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41" name="Freeform 377"/>
              <p:cNvSpPr>
                <a:spLocks/>
              </p:cNvSpPr>
              <p:nvPr/>
            </p:nvSpPr>
            <p:spPr bwMode="auto">
              <a:xfrm>
                <a:off x="286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42" name="Freeform 378"/>
              <p:cNvSpPr>
                <a:spLocks/>
              </p:cNvSpPr>
              <p:nvPr/>
            </p:nvSpPr>
            <p:spPr bwMode="auto">
              <a:xfrm>
                <a:off x="2876" y="2954"/>
                <a:ext cx="5" cy="6"/>
              </a:xfrm>
              <a:custGeom>
                <a:avLst/>
                <a:gdLst/>
                <a:ahLst/>
                <a:cxnLst>
                  <a:cxn ang="0">
                    <a:pos x="5" y="0"/>
                  </a:cxn>
                  <a:cxn ang="0">
                    <a:pos x="4" y="0"/>
                  </a:cxn>
                  <a:cxn ang="0">
                    <a:pos x="2" y="2"/>
                  </a:cxn>
                  <a:cxn ang="0">
                    <a:pos x="0" y="3"/>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3"/>
                  </a:cxn>
                  <a:cxn ang="0">
                    <a:pos x="7" y="2"/>
                  </a:cxn>
                  <a:cxn ang="0">
                    <a:pos x="7" y="0"/>
                  </a:cxn>
                  <a:cxn ang="0">
                    <a:pos x="5" y="0"/>
                  </a:cxn>
                </a:cxnLst>
                <a:rect l="0" t="0" r="r" b="b"/>
                <a:pathLst>
                  <a:path w="11" h="11">
                    <a:moveTo>
                      <a:pt x="5" y="0"/>
                    </a:moveTo>
                    <a:lnTo>
                      <a:pt x="4" y="0"/>
                    </a:lnTo>
                    <a:lnTo>
                      <a:pt x="2" y="2"/>
                    </a:lnTo>
                    <a:lnTo>
                      <a:pt x="0" y="3"/>
                    </a:lnTo>
                    <a:lnTo>
                      <a:pt x="0" y="5"/>
                    </a:lnTo>
                    <a:lnTo>
                      <a:pt x="0" y="7"/>
                    </a:lnTo>
                    <a:lnTo>
                      <a:pt x="0" y="9"/>
                    </a:lnTo>
                    <a:lnTo>
                      <a:pt x="2" y="11"/>
                    </a:lnTo>
                    <a:lnTo>
                      <a:pt x="4" y="11"/>
                    </a:lnTo>
                    <a:lnTo>
                      <a:pt x="5" y="11"/>
                    </a:lnTo>
                    <a:lnTo>
                      <a:pt x="5" y="11"/>
                    </a:lnTo>
                    <a:lnTo>
                      <a:pt x="7" y="9"/>
                    </a:lnTo>
                    <a:lnTo>
                      <a:pt x="9" y="7"/>
                    </a:lnTo>
                    <a:lnTo>
                      <a:pt x="11" y="5"/>
                    </a:lnTo>
                    <a:lnTo>
                      <a:pt x="11"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43" name="Freeform 379"/>
              <p:cNvSpPr>
                <a:spLocks/>
              </p:cNvSpPr>
              <p:nvPr/>
            </p:nvSpPr>
            <p:spPr bwMode="auto">
              <a:xfrm>
                <a:off x="288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44" name="Freeform 380"/>
              <p:cNvSpPr>
                <a:spLocks/>
              </p:cNvSpPr>
              <p:nvPr/>
            </p:nvSpPr>
            <p:spPr bwMode="auto">
              <a:xfrm>
                <a:off x="2897"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45" name="Freeform 381"/>
              <p:cNvSpPr>
                <a:spLocks/>
              </p:cNvSpPr>
              <p:nvPr/>
            </p:nvSpPr>
            <p:spPr bwMode="auto">
              <a:xfrm>
                <a:off x="290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46" name="Freeform 382"/>
              <p:cNvSpPr>
                <a:spLocks/>
              </p:cNvSpPr>
              <p:nvPr/>
            </p:nvSpPr>
            <p:spPr bwMode="auto">
              <a:xfrm>
                <a:off x="2918"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3"/>
                  </a:cxn>
                  <a:cxn ang="0">
                    <a:pos x="7" y="2"/>
                  </a:cxn>
                  <a:cxn ang="0">
                    <a:pos x="7"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7" y="9"/>
                    </a:lnTo>
                    <a:lnTo>
                      <a:pt x="9" y="7"/>
                    </a:lnTo>
                    <a:lnTo>
                      <a:pt x="11" y="5"/>
                    </a:lnTo>
                    <a:lnTo>
                      <a:pt x="11" y="5"/>
                    </a:lnTo>
                    <a:lnTo>
                      <a:pt x="9" y="3"/>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647" name="Freeform 383"/>
              <p:cNvSpPr>
                <a:spLocks/>
              </p:cNvSpPr>
              <p:nvPr/>
            </p:nvSpPr>
            <p:spPr bwMode="auto">
              <a:xfrm>
                <a:off x="2929" y="2954"/>
                <a:ext cx="5" cy="6"/>
              </a:xfrm>
              <a:custGeom>
                <a:avLst/>
                <a:gdLst/>
                <a:ahLst/>
                <a:cxnLst>
                  <a:cxn ang="0">
                    <a:pos x="6" y="0"/>
                  </a:cxn>
                  <a:cxn ang="0">
                    <a:pos x="4" y="0"/>
                  </a:cxn>
                  <a:cxn ang="0">
                    <a:pos x="2" y="2"/>
                  </a:cxn>
                  <a:cxn ang="0">
                    <a:pos x="0" y="3"/>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3"/>
                  </a:cxn>
                  <a:cxn ang="0">
                    <a:pos x="8" y="2"/>
                  </a:cxn>
                  <a:cxn ang="0">
                    <a:pos x="8" y="0"/>
                  </a:cxn>
                  <a:cxn ang="0">
                    <a:pos x="6" y="0"/>
                  </a:cxn>
                </a:cxnLst>
                <a:rect l="0" t="0" r="r" b="b"/>
                <a:pathLst>
                  <a:path w="11" h="11">
                    <a:moveTo>
                      <a:pt x="6" y="0"/>
                    </a:moveTo>
                    <a:lnTo>
                      <a:pt x="4" y="0"/>
                    </a:lnTo>
                    <a:lnTo>
                      <a:pt x="2" y="2"/>
                    </a:lnTo>
                    <a:lnTo>
                      <a:pt x="0" y="3"/>
                    </a:lnTo>
                    <a:lnTo>
                      <a:pt x="0" y="5"/>
                    </a:lnTo>
                    <a:lnTo>
                      <a:pt x="0" y="7"/>
                    </a:lnTo>
                    <a:lnTo>
                      <a:pt x="0" y="9"/>
                    </a:lnTo>
                    <a:lnTo>
                      <a:pt x="2" y="11"/>
                    </a:lnTo>
                    <a:lnTo>
                      <a:pt x="4" y="11"/>
                    </a:lnTo>
                    <a:lnTo>
                      <a:pt x="6" y="11"/>
                    </a:lnTo>
                    <a:lnTo>
                      <a:pt x="6" y="11"/>
                    </a:lnTo>
                    <a:lnTo>
                      <a:pt x="8" y="9"/>
                    </a:lnTo>
                    <a:lnTo>
                      <a:pt x="9" y="7"/>
                    </a:lnTo>
                    <a:lnTo>
                      <a:pt x="11" y="5"/>
                    </a:lnTo>
                    <a:lnTo>
                      <a:pt x="11" y="5"/>
                    </a:lnTo>
                    <a:lnTo>
                      <a:pt x="9" y="3"/>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648" name="Freeform 384"/>
              <p:cNvSpPr>
                <a:spLocks/>
              </p:cNvSpPr>
              <p:nvPr/>
            </p:nvSpPr>
            <p:spPr bwMode="auto">
              <a:xfrm>
                <a:off x="2939"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49" name="Freeform 385"/>
              <p:cNvSpPr>
                <a:spLocks/>
              </p:cNvSpPr>
              <p:nvPr/>
            </p:nvSpPr>
            <p:spPr bwMode="auto">
              <a:xfrm>
                <a:off x="2950"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50" name="Freeform 386"/>
              <p:cNvSpPr>
                <a:spLocks/>
              </p:cNvSpPr>
              <p:nvPr/>
            </p:nvSpPr>
            <p:spPr bwMode="auto">
              <a:xfrm>
                <a:off x="2960" y="2954"/>
                <a:ext cx="6"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51" name="Freeform 387"/>
              <p:cNvSpPr>
                <a:spLocks/>
              </p:cNvSpPr>
              <p:nvPr/>
            </p:nvSpPr>
            <p:spPr bwMode="auto">
              <a:xfrm>
                <a:off x="2971" y="2954"/>
                <a:ext cx="5" cy="6"/>
              </a:xfrm>
              <a:custGeom>
                <a:avLst/>
                <a:gdLst/>
                <a:ahLst/>
                <a:cxnLst>
                  <a:cxn ang="0">
                    <a:pos x="5" y="0"/>
                  </a:cxn>
                  <a:cxn ang="0">
                    <a:pos x="3" y="0"/>
                  </a:cxn>
                  <a:cxn ang="0">
                    <a:pos x="1" y="2"/>
                  </a:cxn>
                  <a:cxn ang="0">
                    <a:pos x="0" y="3"/>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3"/>
                  </a:cxn>
                  <a:cxn ang="0">
                    <a:pos x="7" y="2"/>
                  </a:cxn>
                  <a:cxn ang="0">
                    <a:pos x="7" y="0"/>
                  </a:cxn>
                  <a:cxn ang="0">
                    <a:pos x="5" y="0"/>
                  </a:cxn>
                </a:cxnLst>
                <a:rect l="0" t="0" r="r" b="b"/>
                <a:pathLst>
                  <a:path w="10" h="11">
                    <a:moveTo>
                      <a:pt x="5" y="0"/>
                    </a:moveTo>
                    <a:lnTo>
                      <a:pt x="3" y="0"/>
                    </a:lnTo>
                    <a:lnTo>
                      <a:pt x="1" y="2"/>
                    </a:lnTo>
                    <a:lnTo>
                      <a:pt x="0" y="3"/>
                    </a:lnTo>
                    <a:lnTo>
                      <a:pt x="0" y="5"/>
                    </a:lnTo>
                    <a:lnTo>
                      <a:pt x="0" y="7"/>
                    </a:lnTo>
                    <a:lnTo>
                      <a:pt x="0" y="9"/>
                    </a:lnTo>
                    <a:lnTo>
                      <a:pt x="1" y="11"/>
                    </a:lnTo>
                    <a:lnTo>
                      <a:pt x="3" y="11"/>
                    </a:lnTo>
                    <a:lnTo>
                      <a:pt x="5" y="11"/>
                    </a:lnTo>
                    <a:lnTo>
                      <a:pt x="5" y="11"/>
                    </a:lnTo>
                    <a:lnTo>
                      <a:pt x="7" y="9"/>
                    </a:lnTo>
                    <a:lnTo>
                      <a:pt x="8" y="7"/>
                    </a:lnTo>
                    <a:lnTo>
                      <a:pt x="10" y="5"/>
                    </a:lnTo>
                    <a:lnTo>
                      <a:pt x="10" y="5"/>
                    </a:lnTo>
                    <a:lnTo>
                      <a:pt x="8"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652" name="Freeform 388"/>
              <p:cNvSpPr>
                <a:spLocks/>
              </p:cNvSpPr>
              <p:nvPr/>
            </p:nvSpPr>
            <p:spPr bwMode="auto">
              <a:xfrm>
                <a:off x="2981" y="2954"/>
                <a:ext cx="6" cy="6"/>
              </a:xfrm>
              <a:custGeom>
                <a:avLst/>
                <a:gdLst/>
                <a:ahLst/>
                <a:cxnLst>
                  <a:cxn ang="0">
                    <a:pos x="5" y="0"/>
                  </a:cxn>
                  <a:cxn ang="0">
                    <a:pos x="3" y="0"/>
                  </a:cxn>
                  <a:cxn ang="0">
                    <a:pos x="2" y="2"/>
                  </a:cxn>
                  <a:cxn ang="0">
                    <a:pos x="0" y="3"/>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3"/>
                  </a:cxn>
                  <a:cxn ang="0">
                    <a:pos x="7" y="2"/>
                  </a:cxn>
                  <a:cxn ang="0">
                    <a:pos x="7" y="0"/>
                  </a:cxn>
                  <a:cxn ang="0">
                    <a:pos x="5" y="0"/>
                  </a:cxn>
                </a:cxnLst>
                <a:rect l="0" t="0" r="r" b="b"/>
                <a:pathLst>
                  <a:path w="10" h="11">
                    <a:moveTo>
                      <a:pt x="5" y="0"/>
                    </a:moveTo>
                    <a:lnTo>
                      <a:pt x="3" y="0"/>
                    </a:lnTo>
                    <a:lnTo>
                      <a:pt x="2" y="2"/>
                    </a:lnTo>
                    <a:lnTo>
                      <a:pt x="0" y="3"/>
                    </a:lnTo>
                    <a:lnTo>
                      <a:pt x="0" y="5"/>
                    </a:lnTo>
                    <a:lnTo>
                      <a:pt x="0" y="7"/>
                    </a:lnTo>
                    <a:lnTo>
                      <a:pt x="0" y="9"/>
                    </a:lnTo>
                    <a:lnTo>
                      <a:pt x="2" y="11"/>
                    </a:lnTo>
                    <a:lnTo>
                      <a:pt x="3" y="11"/>
                    </a:lnTo>
                    <a:lnTo>
                      <a:pt x="5" y="11"/>
                    </a:lnTo>
                    <a:lnTo>
                      <a:pt x="5" y="11"/>
                    </a:lnTo>
                    <a:lnTo>
                      <a:pt x="7" y="9"/>
                    </a:lnTo>
                    <a:lnTo>
                      <a:pt x="9" y="7"/>
                    </a:lnTo>
                    <a:lnTo>
                      <a:pt x="10" y="5"/>
                    </a:lnTo>
                    <a:lnTo>
                      <a:pt x="10" y="5"/>
                    </a:lnTo>
                    <a:lnTo>
                      <a:pt x="9" y="3"/>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5653" name="Group 389"/>
            <p:cNvGrpSpPr>
              <a:grpSpLocks/>
            </p:cNvGrpSpPr>
            <p:nvPr/>
          </p:nvGrpSpPr>
          <p:grpSpPr bwMode="auto">
            <a:xfrm>
              <a:off x="3236" y="2954"/>
              <a:ext cx="5" cy="724"/>
              <a:chOff x="2987" y="2954"/>
              <a:chExt cx="5" cy="724"/>
            </a:xfrm>
          </p:grpSpPr>
          <p:sp>
            <p:nvSpPr>
              <p:cNvPr id="1675654" name="Freeform 390"/>
              <p:cNvSpPr>
                <a:spLocks/>
              </p:cNvSpPr>
              <p:nvPr/>
            </p:nvSpPr>
            <p:spPr bwMode="auto">
              <a:xfrm>
                <a:off x="2987" y="2954"/>
                <a:ext cx="5" cy="6"/>
              </a:xfrm>
              <a:custGeom>
                <a:avLst/>
                <a:gdLst/>
                <a:ahLst/>
                <a:cxnLst>
                  <a:cxn ang="0">
                    <a:pos x="11" y="7"/>
                  </a:cxn>
                  <a:cxn ang="0">
                    <a:pos x="11" y="5"/>
                  </a:cxn>
                  <a:cxn ang="0">
                    <a:pos x="9" y="3"/>
                  </a:cxn>
                  <a:cxn ang="0">
                    <a:pos x="7" y="2"/>
                  </a:cxn>
                  <a:cxn ang="0">
                    <a:pos x="6" y="0"/>
                  </a:cxn>
                  <a:cxn ang="0">
                    <a:pos x="6" y="0"/>
                  </a:cxn>
                  <a:cxn ang="0">
                    <a:pos x="4" y="2"/>
                  </a:cxn>
                  <a:cxn ang="0">
                    <a:pos x="2" y="3"/>
                  </a:cxn>
                  <a:cxn ang="0">
                    <a:pos x="0" y="5"/>
                  </a:cxn>
                  <a:cxn ang="0">
                    <a:pos x="0" y="5"/>
                  </a:cxn>
                  <a:cxn ang="0">
                    <a:pos x="0" y="5"/>
                  </a:cxn>
                  <a:cxn ang="0">
                    <a:pos x="2" y="7"/>
                  </a:cxn>
                  <a:cxn ang="0">
                    <a:pos x="4" y="9"/>
                  </a:cxn>
                  <a:cxn ang="0">
                    <a:pos x="6" y="11"/>
                  </a:cxn>
                  <a:cxn ang="0">
                    <a:pos x="6" y="11"/>
                  </a:cxn>
                  <a:cxn ang="0">
                    <a:pos x="7" y="9"/>
                  </a:cxn>
                  <a:cxn ang="0">
                    <a:pos x="9" y="7"/>
                  </a:cxn>
                  <a:cxn ang="0">
                    <a:pos x="11" y="7"/>
                  </a:cxn>
                </a:cxnLst>
                <a:rect l="0" t="0" r="r" b="b"/>
                <a:pathLst>
                  <a:path w="11" h="11">
                    <a:moveTo>
                      <a:pt x="11" y="7"/>
                    </a:moveTo>
                    <a:lnTo>
                      <a:pt x="11" y="5"/>
                    </a:lnTo>
                    <a:lnTo>
                      <a:pt x="9" y="3"/>
                    </a:lnTo>
                    <a:lnTo>
                      <a:pt x="7" y="2"/>
                    </a:lnTo>
                    <a:lnTo>
                      <a:pt x="6" y="0"/>
                    </a:lnTo>
                    <a:lnTo>
                      <a:pt x="6" y="0"/>
                    </a:lnTo>
                    <a:lnTo>
                      <a:pt x="4" y="2"/>
                    </a:lnTo>
                    <a:lnTo>
                      <a:pt x="2" y="3"/>
                    </a:lnTo>
                    <a:lnTo>
                      <a:pt x="0" y="5"/>
                    </a:lnTo>
                    <a:lnTo>
                      <a:pt x="0" y="5"/>
                    </a:lnTo>
                    <a:lnTo>
                      <a:pt x="0" y="5"/>
                    </a:lnTo>
                    <a:lnTo>
                      <a:pt x="2" y="7"/>
                    </a:lnTo>
                    <a:lnTo>
                      <a:pt x="4" y="9"/>
                    </a:lnTo>
                    <a:lnTo>
                      <a:pt x="6" y="11"/>
                    </a:lnTo>
                    <a:lnTo>
                      <a:pt x="6" y="11"/>
                    </a:lnTo>
                    <a:lnTo>
                      <a:pt x="7" y="9"/>
                    </a:lnTo>
                    <a:lnTo>
                      <a:pt x="9" y="7"/>
                    </a:lnTo>
                    <a:lnTo>
                      <a:pt x="11" y="7"/>
                    </a:lnTo>
                    <a:close/>
                  </a:path>
                </a:pathLst>
              </a:custGeom>
              <a:solidFill>
                <a:srgbClr val="000000"/>
              </a:solidFill>
              <a:ln w="9525">
                <a:noFill/>
                <a:round/>
                <a:headEnd/>
                <a:tailEnd/>
              </a:ln>
            </p:spPr>
            <p:txBody>
              <a:bodyPr/>
              <a:lstStyle/>
              <a:p>
                <a:endParaRPr lang="zh-TW" altLang="en-US"/>
              </a:p>
            </p:txBody>
          </p:sp>
          <p:sp>
            <p:nvSpPr>
              <p:cNvPr id="1675655" name="Freeform 391"/>
              <p:cNvSpPr>
                <a:spLocks/>
              </p:cNvSpPr>
              <p:nvPr/>
            </p:nvSpPr>
            <p:spPr bwMode="auto">
              <a:xfrm>
                <a:off x="2987" y="296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56" name="Freeform 392"/>
              <p:cNvSpPr>
                <a:spLocks/>
              </p:cNvSpPr>
              <p:nvPr/>
            </p:nvSpPr>
            <p:spPr bwMode="auto">
              <a:xfrm>
                <a:off x="2987" y="297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57" name="Freeform 393"/>
              <p:cNvSpPr>
                <a:spLocks/>
              </p:cNvSpPr>
              <p:nvPr/>
            </p:nvSpPr>
            <p:spPr bwMode="auto">
              <a:xfrm>
                <a:off x="2987" y="298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58" name="Freeform 394"/>
              <p:cNvSpPr>
                <a:spLocks/>
              </p:cNvSpPr>
              <p:nvPr/>
            </p:nvSpPr>
            <p:spPr bwMode="auto">
              <a:xfrm>
                <a:off x="2987" y="299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59" name="Freeform 395"/>
              <p:cNvSpPr>
                <a:spLocks/>
              </p:cNvSpPr>
              <p:nvPr/>
            </p:nvSpPr>
            <p:spPr bwMode="auto">
              <a:xfrm>
                <a:off x="2987" y="300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60" name="Freeform 396"/>
              <p:cNvSpPr>
                <a:spLocks/>
              </p:cNvSpPr>
              <p:nvPr/>
            </p:nvSpPr>
            <p:spPr bwMode="auto">
              <a:xfrm>
                <a:off x="2987" y="302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61" name="Freeform 397"/>
              <p:cNvSpPr>
                <a:spLocks/>
              </p:cNvSpPr>
              <p:nvPr/>
            </p:nvSpPr>
            <p:spPr bwMode="auto">
              <a:xfrm>
                <a:off x="2987" y="303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62" name="Freeform 398"/>
              <p:cNvSpPr>
                <a:spLocks/>
              </p:cNvSpPr>
              <p:nvPr/>
            </p:nvSpPr>
            <p:spPr bwMode="auto">
              <a:xfrm>
                <a:off x="2987" y="304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63" name="Freeform 399"/>
              <p:cNvSpPr>
                <a:spLocks/>
              </p:cNvSpPr>
              <p:nvPr/>
            </p:nvSpPr>
            <p:spPr bwMode="auto">
              <a:xfrm>
                <a:off x="2987" y="305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64" name="Freeform 400"/>
              <p:cNvSpPr>
                <a:spLocks/>
              </p:cNvSpPr>
              <p:nvPr/>
            </p:nvSpPr>
            <p:spPr bwMode="auto">
              <a:xfrm>
                <a:off x="2987" y="306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65" name="Freeform 401"/>
              <p:cNvSpPr>
                <a:spLocks/>
              </p:cNvSpPr>
              <p:nvPr/>
            </p:nvSpPr>
            <p:spPr bwMode="auto">
              <a:xfrm>
                <a:off x="2987" y="307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66" name="Freeform 402"/>
              <p:cNvSpPr>
                <a:spLocks/>
              </p:cNvSpPr>
              <p:nvPr/>
            </p:nvSpPr>
            <p:spPr bwMode="auto">
              <a:xfrm>
                <a:off x="2987" y="308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67" name="Freeform 403"/>
              <p:cNvSpPr>
                <a:spLocks/>
              </p:cNvSpPr>
              <p:nvPr/>
            </p:nvSpPr>
            <p:spPr bwMode="auto">
              <a:xfrm>
                <a:off x="2987" y="309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68" name="Freeform 404"/>
              <p:cNvSpPr>
                <a:spLocks/>
              </p:cNvSpPr>
              <p:nvPr/>
            </p:nvSpPr>
            <p:spPr bwMode="auto">
              <a:xfrm>
                <a:off x="2987" y="310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69" name="Freeform 405"/>
              <p:cNvSpPr>
                <a:spLocks/>
              </p:cNvSpPr>
              <p:nvPr/>
            </p:nvSpPr>
            <p:spPr bwMode="auto">
              <a:xfrm>
                <a:off x="2987" y="311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70" name="Freeform 406"/>
              <p:cNvSpPr>
                <a:spLocks/>
              </p:cNvSpPr>
              <p:nvPr/>
            </p:nvSpPr>
            <p:spPr bwMode="auto">
              <a:xfrm>
                <a:off x="2987" y="312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71" name="Freeform 407"/>
              <p:cNvSpPr>
                <a:spLocks/>
              </p:cNvSpPr>
              <p:nvPr/>
            </p:nvSpPr>
            <p:spPr bwMode="auto">
              <a:xfrm>
                <a:off x="2987" y="313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72" name="Freeform 408"/>
              <p:cNvSpPr>
                <a:spLocks/>
              </p:cNvSpPr>
              <p:nvPr/>
            </p:nvSpPr>
            <p:spPr bwMode="auto">
              <a:xfrm>
                <a:off x="2987" y="315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73" name="Freeform 409"/>
              <p:cNvSpPr>
                <a:spLocks/>
              </p:cNvSpPr>
              <p:nvPr/>
            </p:nvSpPr>
            <p:spPr bwMode="auto">
              <a:xfrm>
                <a:off x="2987" y="316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74" name="Freeform 410"/>
              <p:cNvSpPr>
                <a:spLocks/>
              </p:cNvSpPr>
              <p:nvPr/>
            </p:nvSpPr>
            <p:spPr bwMode="auto">
              <a:xfrm>
                <a:off x="2987" y="317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75" name="Freeform 411"/>
              <p:cNvSpPr>
                <a:spLocks/>
              </p:cNvSpPr>
              <p:nvPr/>
            </p:nvSpPr>
            <p:spPr bwMode="auto">
              <a:xfrm>
                <a:off x="2987" y="318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76" name="Freeform 412"/>
              <p:cNvSpPr>
                <a:spLocks/>
              </p:cNvSpPr>
              <p:nvPr/>
            </p:nvSpPr>
            <p:spPr bwMode="auto">
              <a:xfrm>
                <a:off x="2987" y="319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77" name="Freeform 413"/>
              <p:cNvSpPr>
                <a:spLocks/>
              </p:cNvSpPr>
              <p:nvPr/>
            </p:nvSpPr>
            <p:spPr bwMode="auto">
              <a:xfrm>
                <a:off x="2987" y="320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78" name="Freeform 414"/>
              <p:cNvSpPr>
                <a:spLocks/>
              </p:cNvSpPr>
              <p:nvPr/>
            </p:nvSpPr>
            <p:spPr bwMode="auto">
              <a:xfrm>
                <a:off x="2987" y="321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79" name="Freeform 415"/>
              <p:cNvSpPr>
                <a:spLocks/>
              </p:cNvSpPr>
              <p:nvPr/>
            </p:nvSpPr>
            <p:spPr bwMode="auto">
              <a:xfrm>
                <a:off x="2987" y="322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80" name="Freeform 416"/>
              <p:cNvSpPr>
                <a:spLocks/>
              </p:cNvSpPr>
              <p:nvPr/>
            </p:nvSpPr>
            <p:spPr bwMode="auto">
              <a:xfrm>
                <a:off x="2987" y="323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81" name="Freeform 417"/>
              <p:cNvSpPr>
                <a:spLocks/>
              </p:cNvSpPr>
              <p:nvPr/>
            </p:nvSpPr>
            <p:spPr bwMode="auto">
              <a:xfrm>
                <a:off x="2987" y="324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82" name="Freeform 418"/>
              <p:cNvSpPr>
                <a:spLocks/>
              </p:cNvSpPr>
              <p:nvPr/>
            </p:nvSpPr>
            <p:spPr bwMode="auto">
              <a:xfrm>
                <a:off x="2987" y="325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83" name="Freeform 419"/>
              <p:cNvSpPr>
                <a:spLocks/>
              </p:cNvSpPr>
              <p:nvPr/>
            </p:nvSpPr>
            <p:spPr bwMode="auto">
              <a:xfrm>
                <a:off x="2987" y="327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84" name="Freeform 420"/>
              <p:cNvSpPr>
                <a:spLocks/>
              </p:cNvSpPr>
              <p:nvPr/>
            </p:nvSpPr>
            <p:spPr bwMode="auto">
              <a:xfrm>
                <a:off x="2987" y="328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85" name="Freeform 421"/>
              <p:cNvSpPr>
                <a:spLocks/>
              </p:cNvSpPr>
              <p:nvPr/>
            </p:nvSpPr>
            <p:spPr bwMode="auto">
              <a:xfrm>
                <a:off x="2987" y="329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86" name="Freeform 422"/>
              <p:cNvSpPr>
                <a:spLocks/>
              </p:cNvSpPr>
              <p:nvPr/>
            </p:nvSpPr>
            <p:spPr bwMode="auto">
              <a:xfrm>
                <a:off x="2987" y="330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87" name="Freeform 423"/>
              <p:cNvSpPr>
                <a:spLocks/>
              </p:cNvSpPr>
              <p:nvPr/>
            </p:nvSpPr>
            <p:spPr bwMode="auto">
              <a:xfrm>
                <a:off x="2987" y="331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88" name="Freeform 424"/>
              <p:cNvSpPr>
                <a:spLocks/>
              </p:cNvSpPr>
              <p:nvPr/>
            </p:nvSpPr>
            <p:spPr bwMode="auto">
              <a:xfrm>
                <a:off x="2987" y="332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89" name="Freeform 425"/>
              <p:cNvSpPr>
                <a:spLocks/>
              </p:cNvSpPr>
              <p:nvPr/>
            </p:nvSpPr>
            <p:spPr bwMode="auto">
              <a:xfrm>
                <a:off x="2987" y="333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90" name="Freeform 426"/>
              <p:cNvSpPr>
                <a:spLocks/>
              </p:cNvSpPr>
              <p:nvPr/>
            </p:nvSpPr>
            <p:spPr bwMode="auto">
              <a:xfrm>
                <a:off x="2987" y="334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91" name="Freeform 427"/>
              <p:cNvSpPr>
                <a:spLocks/>
              </p:cNvSpPr>
              <p:nvPr/>
            </p:nvSpPr>
            <p:spPr bwMode="auto">
              <a:xfrm>
                <a:off x="2987" y="335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92" name="Freeform 428"/>
              <p:cNvSpPr>
                <a:spLocks/>
              </p:cNvSpPr>
              <p:nvPr/>
            </p:nvSpPr>
            <p:spPr bwMode="auto">
              <a:xfrm>
                <a:off x="2987" y="336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93" name="Freeform 429"/>
              <p:cNvSpPr>
                <a:spLocks/>
              </p:cNvSpPr>
              <p:nvPr/>
            </p:nvSpPr>
            <p:spPr bwMode="auto">
              <a:xfrm>
                <a:off x="2987" y="337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94" name="Freeform 430"/>
              <p:cNvSpPr>
                <a:spLocks/>
              </p:cNvSpPr>
              <p:nvPr/>
            </p:nvSpPr>
            <p:spPr bwMode="auto">
              <a:xfrm>
                <a:off x="2987" y="3389"/>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95" name="Freeform 431"/>
              <p:cNvSpPr>
                <a:spLocks/>
              </p:cNvSpPr>
              <p:nvPr/>
            </p:nvSpPr>
            <p:spPr bwMode="auto">
              <a:xfrm>
                <a:off x="2987" y="340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96" name="Freeform 432"/>
              <p:cNvSpPr>
                <a:spLocks/>
              </p:cNvSpPr>
              <p:nvPr/>
            </p:nvSpPr>
            <p:spPr bwMode="auto">
              <a:xfrm>
                <a:off x="2987" y="341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697" name="Freeform 433"/>
              <p:cNvSpPr>
                <a:spLocks/>
              </p:cNvSpPr>
              <p:nvPr/>
            </p:nvSpPr>
            <p:spPr bwMode="auto">
              <a:xfrm>
                <a:off x="2987" y="342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698" name="Freeform 434"/>
              <p:cNvSpPr>
                <a:spLocks/>
              </p:cNvSpPr>
              <p:nvPr/>
            </p:nvSpPr>
            <p:spPr bwMode="auto">
              <a:xfrm>
                <a:off x="2987" y="343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699" name="Freeform 435"/>
              <p:cNvSpPr>
                <a:spLocks/>
              </p:cNvSpPr>
              <p:nvPr/>
            </p:nvSpPr>
            <p:spPr bwMode="auto">
              <a:xfrm>
                <a:off x="2987" y="344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00" name="Freeform 436"/>
              <p:cNvSpPr>
                <a:spLocks/>
              </p:cNvSpPr>
              <p:nvPr/>
            </p:nvSpPr>
            <p:spPr bwMode="auto">
              <a:xfrm>
                <a:off x="2987" y="34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01" name="Freeform 437"/>
              <p:cNvSpPr>
                <a:spLocks/>
              </p:cNvSpPr>
              <p:nvPr/>
            </p:nvSpPr>
            <p:spPr bwMode="auto">
              <a:xfrm>
                <a:off x="2987" y="346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702" name="Freeform 438"/>
              <p:cNvSpPr>
                <a:spLocks/>
              </p:cNvSpPr>
              <p:nvPr/>
            </p:nvSpPr>
            <p:spPr bwMode="auto">
              <a:xfrm>
                <a:off x="2987" y="3476"/>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03" name="Freeform 439"/>
              <p:cNvSpPr>
                <a:spLocks/>
              </p:cNvSpPr>
              <p:nvPr/>
            </p:nvSpPr>
            <p:spPr bwMode="auto">
              <a:xfrm>
                <a:off x="2987" y="348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04" name="Freeform 440"/>
              <p:cNvSpPr>
                <a:spLocks/>
              </p:cNvSpPr>
              <p:nvPr/>
            </p:nvSpPr>
            <p:spPr bwMode="auto">
              <a:xfrm>
                <a:off x="2987" y="349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05" name="Freeform 441"/>
              <p:cNvSpPr>
                <a:spLocks/>
              </p:cNvSpPr>
              <p:nvPr/>
            </p:nvSpPr>
            <p:spPr bwMode="auto">
              <a:xfrm>
                <a:off x="2987" y="350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706" name="Freeform 442"/>
              <p:cNvSpPr>
                <a:spLocks/>
              </p:cNvSpPr>
              <p:nvPr/>
            </p:nvSpPr>
            <p:spPr bwMode="auto">
              <a:xfrm>
                <a:off x="2987" y="352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07" name="Freeform 443"/>
              <p:cNvSpPr>
                <a:spLocks/>
              </p:cNvSpPr>
              <p:nvPr/>
            </p:nvSpPr>
            <p:spPr bwMode="auto">
              <a:xfrm>
                <a:off x="2987" y="353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08" name="Freeform 444"/>
              <p:cNvSpPr>
                <a:spLocks/>
              </p:cNvSpPr>
              <p:nvPr/>
            </p:nvSpPr>
            <p:spPr bwMode="auto">
              <a:xfrm>
                <a:off x="2987" y="35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09" name="Freeform 445"/>
              <p:cNvSpPr>
                <a:spLocks/>
              </p:cNvSpPr>
              <p:nvPr/>
            </p:nvSpPr>
            <p:spPr bwMode="auto">
              <a:xfrm>
                <a:off x="2987" y="355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710" name="Freeform 446"/>
              <p:cNvSpPr>
                <a:spLocks/>
              </p:cNvSpPr>
              <p:nvPr/>
            </p:nvSpPr>
            <p:spPr bwMode="auto">
              <a:xfrm>
                <a:off x="2987" y="3563"/>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11" name="Freeform 447"/>
              <p:cNvSpPr>
                <a:spLocks/>
              </p:cNvSpPr>
              <p:nvPr/>
            </p:nvSpPr>
            <p:spPr bwMode="auto">
              <a:xfrm>
                <a:off x="2987" y="357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12" name="Freeform 448"/>
              <p:cNvSpPr>
                <a:spLocks/>
              </p:cNvSpPr>
              <p:nvPr/>
            </p:nvSpPr>
            <p:spPr bwMode="auto">
              <a:xfrm>
                <a:off x="2987" y="358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13" name="Freeform 449"/>
              <p:cNvSpPr>
                <a:spLocks/>
              </p:cNvSpPr>
              <p:nvPr/>
            </p:nvSpPr>
            <p:spPr bwMode="auto">
              <a:xfrm>
                <a:off x="2987" y="359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5714" name="Freeform 450"/>
              <p:cNvSpPr>
                <a:spLocks/>
              </p:cNvSpPr>
              <p:nvPr/>
            </p:nvSpPr>
            <p:spPr bwMode="auto">
              <a:xfrm>
                <a:off x="2987" y="360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15" name="Freeform 451"/>
              <p:cNvSpPr>
                <a:spLocks/>
              </p:cNvSpPr>
              <p:nvPr/>
            </p:nvSpPr>
            <p:spPr bwMode="auto">
              <a:xfrm>
                <a:off x="2987" y="361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16" name="Freeform 452"/>
              <p:cNvSpPr>
                <a:spLocks/>
              </p:cNvSpPr>
              <p:nvPr/>
            </p:nvSpPr>
            <p:spPr bwMode="auto">
              <a:xfrm>
                <a:off x="2987" y="36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17" name="Freeform 453"/>
              <p:cNvSpPr>
                <a:spLocks/>
              </p:cNvSpPr>
              <p:nvPr/>
            </p:nvSpPr>
            <p:spPr bwMode="auto">
              <a:xfrm>
                <a:off x="2987" y="364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5718" name="Freeform 454"/>
              <p:cNvSpPr>
                <a:spLocks/>
              </p:cNvSpPr>
              <p:nvPr/>
            </p:nvSpPr>
            <p:spPr bwMode="auto">
              <a:xfrm>
                <a:off x="2987" y="365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19" name="Freeform 455"/>
              <p:cNvSpPr>
                <a:spLocks/>
              </p:cNvSpPr>
              <p:nvPr/>
            </p:nvSpPr>
            <p:spPr bwMode="auto">
              <a:xfrm>
                <a:off x="2987" y="366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5720" name="Freeform 456"/>
              <p:cNvSpPr>
                <a:spLocks/>
              </p:cNvSpPr>
              <p:nvPr/>
            </p:nvSpPr>
            <p:spPr bwMode="auto">
              <a:xfrm>
                <a:off x="2987" y="367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grpSp>
        <p:grpSp>
          <p:nvGrpSpPr>
            <p:cNvPr id="1675721" name="Group 457"/>
            <p:cNvGrpSpPr>
              <a:grpSpLocks/>
            </p:cNvGrpSpPr>
            <p:nvPr/>
          </p:nvGrpSpPr>
          <p:grpSpPr bwMode="auto">
            <a:xfrm>
              <a:off x="2141" y="2659"/>
              <a:ext cx="1408" cy="5"/>
              <a:chOff x="1976" y="2659"/>
              <a:chExt cx="1300" cy="5"/>
            </a:xfrm>
          </p:grpSpPr>
          <p:sp>
            <p:nvSpPr>
              <p:cNvPr id="1675722" name="Freeform 458"/>
              <p:cNvSpPr>
                <a:spLocks/>
              </p:cNvSpPr>
              <p:nvPr/>
            </p:nvSpPr>
            <p:spPr bwMode="auto">
              <a:xfrm>
                <a:off x="1976" y="2659"/>
                <a:ext cx="5" cy="5"/>
              </a:xfrm>
              <a:custGeom>
                <a:avLst/>
                <a:gdLst/>
                <a:ahLst/>
                <a:cxnLst>
                  <a:cxn ang="0">
                    <a:pos x="7" y="0"/>
                  </a:cxn>
                  <a:cxn ang="0">
                    <a:pos x="5" y="0"/>
                  </a:cxn>
                  <a:cxn ang="0">
                    <a:pos x="3" y="2"/>
                  </a:cxn>
                  <a:cxn ang="0">
                    <a:pos x="2" y="4"/>
                  </a:cxn>
                  <a:cxn ang="0">
                    <a:pos x="0" y="5"/>
                  </a:cxn>
                  <a:cxn ang="0">
                    <a:pos x="0" y="5"/>
                  </a:cxn>
                  <a:cxn ang="0">
                    <a:pos x="2" y="7"/>
                  </a:cxn>
                  <a:cxn ang="0">
                    <a:pos x="3" y="9"/>
                  </a:cxn>
                  <a:cxn ang="0">
                    <a:pos x="5" y="11"/>
                  </a:cxn>
                  <a:cxn ang="0">
                    <a:pos x="5" y="11"/>
                  </a:cxn>
                  <a:cxn ang="0">
                    <a:pos x="5" y="11"/>
                  </a:cxn>
                  <a:cxn ang="0">
                    <a:pos x="7" y="9"/>
                  </a:cxn>
                  <a:cxn ang="0">
                    <a:pos x="9" y="7"/>
                  </a:cxn>
                  <a:cxn ang="0">
                    <a:pos x="10" y="5"/>
                  </a:cxn>
                  <a:cxn ang="0">
                    <a:pos x="10" y="5"/>
                  </a:cxn>
                  <a:cxn ang="0">
                    <a:pos x="9" y="4"/>
                  </a:cxn>
                  <a:cxn ang="0">
                    <a:pos x="7" y="2"/>
                  </a:cxn>
                  <a:cxn ang="0">
                    <a:pos x="7" y="0"/>
                  </a:cxn>
                </a:cxnLst>
                <a:rect l="0" t="0" r="r" b="b"/>
                <a:pathLst>
                  <a:path w="10" h="11">
                    <a:moveTo>
                      <a:pt x="7" y="0"/>
                    </a:moveTo>
                    <a:lnTo>
                      <a:pt x="5" y="0"/>
                    </a:lnTo>
                    <a:lnTo>
                      <a:pt x="3" y="2"/>
                    </a:lnTo>
                    <a:lnTo>
                      <a:pt x="2" y="4"/>
                    </a:lnTo>
                    <a:lnTo>
                      <a:pt x="0" y="5"/>
                    </a:lnTo>
                    <a:lnTo>
                      <a:pt x="0" y="5"/>
                    </a:lnTo>
                    <a:lnTo>
                      <a:pt x="2" y="7"/>
                    </a:lnTo>
                    <a:lnTo>
                      <a:pt x="3" y="9"/>
                    </a:lnTo>
                    <a:lnTo>
                      <a:pt x="5" y="11"/>
                    </a:lnTo>
                    <a:lnTo>
                      <a:pt x="5" y="11"/>
                    </a:lnTo>
                    <a:lnTo>
                      <a:pt x="5" y="11"/>
                    </a:lnTo>
                    <a:lnTo>
                      <a:pt x="7" y="9"/>
                    </a:lnTo>
                    <a:lnTo>
                      <a:pt x="9" y="7"/>
                    </a:lnTo>
                    <a:lnTo>
                      <a:pt x="10" y="5"/>
                    </a:lnTo>
                    <a:lnTo>
                      <a:pt x="10"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5723" name="Freeform 459"/>
              <p:cNvSpPr>
                <a:spLocks/>
              </p:cNvSpPr>
              <p:nvPr/>
            </p:nvSpPr>
            <p:spPr bwMode="auto">
              <a:xfrm>
                <a:off x="1986"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24" name="Freeform 460"/>
              <p:cNvSpPr>
                <a:spLocks/>
              </p:cNvSpPr>
              <p:nvPr/>
            </p:nvSpPr>
            <p:spPr bwMode="auto">
              <a:xfrm>
                <a:off x="19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25" name="Freeform 461"/>
              <p:cNvSpPr>
                <a:spLocks/>
              </p:cNvSpPr>
              <p:nvPr/>
            </p:nvSpPr>
            <p:spPr bwMode="auto">
              <a:xfrm>
                <a:off x="20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26" name="Freeform 462"/>
              <p:cNvSpPr>
                <a:spLocks/>
              </p:cNvSpPr>
              <p:nvPr/>
            </p:nvSpPr>
            <p:spPr bwMode="auto">
              <a:xfrm>
                <a:off x="201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27" name="Freeform 463"/>
              <p:cNvSpPr>
                <a:spLocks/>
              </p:cNvSpPr>
              <p:nvPr/>
            </p:nvSpPr>
            <p:spPr bwMode="auto">
              <a:xfrm>
                <a:off x="2029"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28" name="Freeform 464"/>
              <p:cNvSpPr>
                <a:spLocks/>
              </p:cNvSpPr>
              <p:nvPr/>
            </p:nvSpPr>
            <p:spPr bwMode="auto">
              <a:xfrm>
                <a:off x="20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29" name="Freeform 465"/>
              <p:cNvSpPr>
                <a:spLocks/>
              </p:cNvSpPr>
              <p:nvPr/>
            </p:nvSpPr>
            <p:spPr bwMode="auto">
              <a:xfrm>
                <a:off x="20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30" name="Freeform 466"/>
              <p:cNvSpPr>
                <a:spLocks/>
              </p:cNvSpPr>
              <p:nvPr/>
            </p:nvSpPr>
            <p:spPr bwMode="auto">
              <a:xfrm>
                <a:off x="206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31" name="Freeform 467"/>
              <p:cNvSpPr>
                <a:spLocks/>
              </p:cNvSpPr>
              <p:nvPr/>
            </p:nvSpPr>
            <p:spPr bwMode="auto">
              <a:xfrm>
                <a:off x="2071"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32" name="Freeform 468"/>
              <p:cNvSpPr>
                <a:spLocks/>
              </p:cNvSpPr>
              <p:nvPr/>
            </p:nvSpPr>
            <p:spPr bwMode="auto">
              <a:xfrm>
                <a:off x="2081" y="2659"/>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33" name="Freeform 469"/>
              <p:cNvSpPr>
                <a:spLocks/>
              </p:cNvSpPr>
              <p:nvPr/>
            </p:nvSpPr>
            <p:spPr bwMode="auto">
              <a:xfrm>
                <a:off x="20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4" name="Freeform 470"/>
              <p:cNvSpPr>
                <a:spLocks/>
              </p:cNvSpPr>
              <p:nvPr/>
            </p:nvSpPr>
            <p:spPr bwMode="auto">
              <a:xfrm>
                <a:off x="21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5" name="Freeform 471"/>
              <p:cNvSpPr>
                <a:spLocks/>
              </p:cNvSpPr>
              <p:nvPr/>
            </p:nvSpPr>
            <p:spPr bwMode="auto">
              <a:xfrm>
                <a:off x="2113"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6" name="Freeform 472"/>
              <p:cNvSpPr>
                <a:spLocks/>
              </p:cNvSpPr>
              <p:nvPr/>
            </p:nvSpPr>
            <p:spPr bwMode="auto">
              <a:xfrm>
                <a:off x="2123"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7" name="Freeform 473"/>
              <p:cNvSpPr>
                <a:spLocks/>
              </p:cNvSpPr>
              <p:nvPr/>
            </p:nvSpPr>
            <p:spPr bwMode="auto">
              <a:xfrm>
                <a:off x="21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8" name="Freeform 474"/>
              <p:cNvSpPr>
                <a:spLocks/>
              </p:cNvSpPr>
              <p:nvPr/>
            </p:nvSpPr>
            <p:spPr bwMode="auto">
              <a:xfrm>
                <a:off x="21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39" name="Freeform 475"/>
              <p:cNvSpPr>
                <a:spLocks/>
              </p:cNvSpPr>
              <p:nvPr/>
            </p:nvSpPr>
            <p:spPr bwMode="auto">
              <a:xfrm>
                <a:off x="2155"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0" name="Freeform 476"/>
              <p:cNvSpPr>
                <a:spLocks/>
              </p:cNvSpPr>
              <p:nvPr/>
            </p:nvSpPr>
            <p:spPr bwMode="auto">
              <a:xfrm>
                <a:off x="2165"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1" name="Freeform 477"/>
              <p:cNvSpPr>
                <a:spLocks/>
              </p:cNvSpPr>
              <p:nvPr/>
            </p:nvSpPr>
            <p:spPr bwMode="auto">
              <a:xfrm>
                <a:off x="2176"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2" name="Freeform 478"/>
              <p:cNvSpPr>
                <a:spLocks/>
              </p:cNvSpPr>
              <p:nvPr/>
            </p:nvSpPr>
            <p:spPr bwMode="auto">
              <a:xfrm>
                <a:off x="21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3" name="Freeform 479"/>
              <p:cNvSpPr>
                <a:spLocks/>
              </p:cNvSpPr>
              <p:nvPr/>
            </p:nvSpPr>
            <p:spPr bwMode="auto">
              <a:xfrm>
                <a:off x="21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4" name="Freeform 480"/>
              <p:cNvSpPr>
                <a:spLocks/>
              </p:cNvSpPr>
              <p:nvPr/>
            </p:nvSpPr>
            <p:spPr bwMode="auto">
              <a:xfrm>
                <a:off x="22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5" name="Freeform 481"/>
              <p:cNvSpPr>
                <a:spLocks/>
              </p:cNvSpPr>
              <p:nvPr/>
            </p:nvSpPr>
            <p:spPr bwMode="auto">
              <a:xfrm>
                <a:off x="221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46" name="Freeform 482"/>
              <p:cNvSpPr>
                <a:spLocks/>
              </p:cNvSpPr>
              <p:nvPr/>
            </p:nvSpPr>
            <p:spPr bwMode="auto">
              <a:xfrm>
                <a:off x="22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47" name="Freeform 483"/>
              <p:cNvSpPr>
                <a:spLocks/>
              </p:cNvSpPr>
              <p:nvPr/>
            </p:nvSpPr>
            <p:spPr bwMode="auto">
              <a:xfrm>
                <a:off x="22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48" name="Freeform 484"/>
              <p:cNvSpPr>
                <a:spLocks/>
              </p:cNvSpPr>
              <p:nvPr/>
            </p:nvSpPr>
            <p:spPr bwMode="auto">
              <a:xfrm>
                <a:off x="22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49" name="Freeform 485"/>
              <p:cNvSpPr>
                <a:spLocks/>
              </p:cNvSpPr>
              <p:nvPr/>
            </p:nvSpPr>
            <p:spPr bwMode="auto">
              <a:xfrm>
                <a:off x="226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50" name="Freeform 486"/>
              <p:cNvSpPr>
                <a:spLocks/>
              </p:cNvSpPr>
              <p:nvPr/>
            </p:nvSpPr>
            <p:spPr bwMode="auto">
              <a:xfrm>
                <a:off x="2271"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751" name="Freeform 487"/>
              <p:cNvSpPr>
                <a:spLocks/>
              </p:cNvSpPr>
              <p:nvPr/>
            </p:nvSpPr>
            <p:spPr bwMode="auto">
              <a:xfrm>
                <a:off x="22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2" name="Freeform 488"/>
              <p:cNvSpPr>
                <a:spLocks/>
              </p:cNvSpPr>
              <p:nvPr/>
            </p:nvSpPr>
            <p:spPr bwMode="auto">
              <a:xfrm>
                <a:off x="22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3" name="Freeform 489"/>
              <p:cNvSpPr>
                <a:spLocks/>
              </p:cNvSpPr>
              <p:nvPr/>
            </p:nvSpPr>
            <p:spPr bwMode="auto">
              <a:xfrm>
                <a:off x="23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4" name="Freeform 490"/>
              <p:cNvSpPr>
                <a:spLocks/>
              </p:cNvSpPr>
              <p:nvPr/>
            </p:nvSpPr>
            <p:spPr bwMode="auto">
              <a:xfrm>
                <a:off x="2313"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5" name="Freeform 491"/>
              <p:cNvSpPr>
                <a:spLocks/>
              </p:cNvSpPr>
              <p:nvPr/>
            </p:nvSpPr>
            <p:spPr bwMode="auto">
              <a:xfrm>
                <a:off x="23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6" name="Freeform 492"/>
              <p:cNvSpPr>
                <a:spLocks/>
              </p:cNvSpPr>
              <p:nvPr/>
            </p:nvSpPr>
            <p:spPr bwMode="auto">
              <a:xfrm>
                <a:off x="23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7" name="Freeform 493"/>
              <p:cNvSpPr>
                <a:spLocks/>
              </p:cNvSpPr>
              <p:nvPr/>
            </p:nvSpPr>
            <p:spPr bwMode="auto">
              <a:xfrm>
                <a:off x="23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8" name="Freeform 494"/>
              <p:cNvSpPr>
                <a:spLocks/>
              </p:cNvSpPr>
              <p:nvPr/>
            </p:nvSpPr>
            <p:spPr bwMode="auto">
              <a:xfrm>
                <a:off x="2355"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59" name="Freeform 495"/>
              <p:cNvSpPr>
                <a:spLocks/>
              </p:cNvSpPr>
              <p:nvPr/>
            </p:nvSpPr>
            <p:spPr bwMode="auto">
              <a:xfrm>
                <a:off x="2365"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60" name="Freeform 496"/>
              <p:cNvSpPr>
                <a:spLocks/>
              </p:cNvSpPr>
              <p:nvPr/>
            </p:nvSpPr>
            <p:spPr bwMode="auto">
              <a:xfrm>
                <a:off x="23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61" name="Freeform 497"/>
              <p:cNvSpPr>
                <a:spLocks/>
              </p:cNvSpPr>
              <p:nvPr/>
            </p:nvSpPr>
            <p:spPr bwMode="auto">
              <a:xfrm>
                <a:off x="23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62" name="Freeform 498"/>
              <p:cNvSpPr>
                <a:spLocks/>
              </p:cNvSpPr>
              <p:nvPr/>
            </p:nvSpPr>
            <p:spPr bwMode="auto">
              <a:xfrm>
                <a:off x="23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63" name="Freeform 499"/>
              <p:cNvSpPr>
                <a:spLocks/>
              </p:cNvSpPr>
              <p:nvPr/>
            </p:nvSpPr>
            <p:spPr bwMode="auto">
              <a:xfrm>
                <a:off x="24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64" name="Freeform 500"/>
              <p:cNvSpPr>
                <a:spLocks/>
              </p:cNvSpPr>
              <p:nvPr/>
            </p:nvSpPr>
            <p:spPr bwMode="auto">
              <a:xfrm>
                <a:off x="24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65" name="Freeform 501"/>
              <p:cNvSpPr>
                <a:spLocks/>
              </p:cNvSpPr>
              <p:nvPr/>
            </p:nvSpPr>
            <p:spPr bwMode="auto">
              <a:xfrm>
                <a:off x="24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66" name="Freeform 502"/>
              <p:cNvSpPr>
                <a:spLocks/>
              </p:cNvSpPr>
              <p:nvPr/>
            </p:nvSpPr>
            <p:spPr bwMode="auto">
              <a:xfrm>
                <a:off x="24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67" name="Freeform 503"/>
              <p:cNvSpPr>
                <a:spLocks/>
              </p:cNvSpPr>
              <p:nvPr/>
            </p:nvSpPr>
            <p:spPr bwMode="auto">
              <a:xfrm>
                <a:off x="24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68" name="Freeform 504"/>
              <p:cNvSpPr>
                <a:spLocks/>
              </p:cNvSpPr>
              <p:nvPr/>
            </p:nvSpPr>
            <p:spPr bwMode="auto">
              <a:xfrm>
                <a:off x="2460" y="2659"/>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769" name="Freeform 505"/>
              <p:cNvSpPr>
                <a:spLocks/>
              </p:cNvSpPr>
              <p:nvPr/>
            </p:nvSpPr>
            <p:spPr bwMode="auto">
              <a:xfrm>
                <a:off x="24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0" name="Freeform 506"/>
              <p:cNvSpPr>
                <a:spLocks/>
              </p:cNvSpPr>
              <p:nvPr/>
            </p:nvSpPr>
            <p:spPr bwMode="auto">
              <a:xfrm>
                <a:off x="24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1" name="Freeform 507"/>
              <p:cNvSpPr>
                <a:spLocks/>
              </p:cNvSpPr>
              <p:nvPr/>
            </p:nvSpPr>
            <p:spPr bwMode="auto">
              <a:xfrm>
                <a:off x="24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2" name="Freeform 508"/>
              <p:cNvSpPr>
                <a:spLocks/>
              </p:cNvSpPr>
              <p:nvPr/>
            </p:nvSpPr>
            <p:spPr bwMode="auto">
              <a:xfrm>
                <a:off x="25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3" name="Freeform 509"/>
              <p:cNvSpPr>
                <a:spLocks/>
              </p:cNvSpPr>
              <p:nvPr/>
            </p:nvSpPr>
            <p:spPr bwMode="auto">
              <a:xfrm>
                <a:off x="25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4" name="Freeform 510"/>
              <p:cNvSpPr>
                <a:spLocks/>
              </p:cNvSpPr>
              <p:nvPr/>
            </p:nvSpPr>
            <p:spPr bwMode="auto">
              <a:xfrm>
                <a:off x="25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5" name="Freeform 511"/>
              <p:cNvSpPr>
                <a:spLocks/>
              </p:cNvSpPr>
              <p:nvPr/>
            </p:nvSpPr>
            <p:spPr bwMode="auto">
              <a:xfrm>
                <a:off x="25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6" name="Freeform 512"/>
              <p:cNvSpPr>
                <a:spLocks/>
              </p:cNvSpPr>
              <p:nvPr/>
            </p:nvSpPr>
            <p:spPr bwMode="auto">
              <a:xfrm>
                <a:off x="25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7" name="Freeform 513"/>
              <p:cNvSpPr>
                <a:spLocks/>
              </p:cNvSpPr>
              <p:nvPr/>
            </p:nvSpPr>
            <p:spPr bwMode="auto">
              <a:xfrm>
                <a:off x="25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8" name="Freeform 514"/>
              <p:cNvSpPr>
                <a:spLocks/>
              </p:cNvSpPr>
              <p:nvPr/>
            </p:nvSpPr>
            <p:spPr bwMode="auto">
              <a:xfrm>
                <a:off x="25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79" name="Freeform 515"/>
              <p:cNvSpPr>
                <a:spLocks/>
              </p:cNvSpPr>
              <p:nvPr/>
            </p:nvSpPr>
            <p:spPr bwMode="auto">
              <a:xfrm>
                <a:off x="25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0" name="Freeform 516"/>
              <p:cNvSpPr>
                <a:spLocks/>
              </p:cNvSpPr>
              <p:nvPr/>
            </p:nvSpPr>
            <p:spPr bwMode="auto">
              <a:xfrm>
                <a:off x="25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1" name="Freeform 517"/>
              <p:cNvSpPr>
                <a:spLocks/>
              </p:cNvSpPr>
              <p:nvPr/>
            </p:nvSpPr>
            <p:spPr bwMode="auto">
              <a:xfrm>
                <a:off x="25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2" name="Freeform 518"/>
              <p:cNvSpPr>
                <a:spLocks/>
              </p:cNvSpPr>
              <p:nvPr/>
            </p:nvSpPr>
            <p:spPr bwMode="auto">
              <a:xfrm>
                <a:off x="26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83" name="Freeform 519"/>
              <p:cNvSpPr>
                <a:spLocks/>
              </p:cNvSpPr>
              <p:nvPr/>
            </p:nvSpPr>
            <p:spPr bwMode="auto">
              <a:xfrm>
                <a:off x="26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84" name="Freeform 520"/>
              <p:cNvSpPr>
                <a:spLocks/>
              </p:cNvSpPr>
              <p:nvPr/>
            </p:nvSpPr>
            <p:spPr bwMode="auto">
              <a:xfrm>
                <a:off x="26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85" name="Freeform 521"/>
              <p:cNvSpPr>
                <a:spLocks/>
              </p:cNvSpPr>
              <p:nvPr/>
            </p:nvSpPr>
            <p:spPr bwMode="auto">
              <a:xfrm>
                <a:off x="26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786" name="Freeform 522"/>
              <p:cNvSpPr>
                <a:spLocks/>
              </p:cNvSpPr>
              <p:nvPr/>
            </p:nvSpPr>
            <p:spPr bwMode="auto">
              <a:xfrm>
                <a:off x="26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7" name="Freeform 523"/>
              <p:cNvSpPr>
                <a:spLocks/>
              </p:cNvSpPr>
              <p:nvPr/>
            </p:nvSpPr>
            <p:spPr bwMode="auto">
              <a:xfrm>
                <a:off x="26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8" name="Freeform 524"/>
              <p:cNvSpPr>
                <a:spLocks/>
              </p:cNvSpPr>
              <p:nvPr/>
            </p:nvSpPr>
            <p:spPr bwMode="auto">
              <a:xfrm>
                <a:off x="26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89" name="Freeform 525"/>
              <p:cNvSpPr>
                <a:spLocks/>
              </p:cNvSpPr>
              <p:nvPr/>
            </p:nvSpPr>
            <p:spPr bwMode="auto">
              <a:xfrm>
                <a:off x="26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0" name="Freeform 526"/>
              <p:cNvSpPr>
                <a:spLocks/>
              </p:cNvSpPr>
              <p:nvPr/>
            </p:nvSpPr>
            <p:spPr bwMode="auto">
              <a:xfrm>
                <a:off x="26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1" name="Freeform 527"/>
              <p:cNvSpPr>
                <a:spLocks/>
              </p:cNvSpPr>
              <p:nvPr/>
            </p:nvSpPr>
            <p:spPr bwMode="auto">
              <a:xfrm>
                <a:off x="27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2" name="Freeform 528"/>
              <p:cNvSpPr>
                <a:spLocks/>
              </p:cNvSpPr>
              <p:nvPr/>
            </p:nvSpPr>
            <p:spPr bwMode="auto">
              <a:xfrm>
                <a:off x="27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3" name="Freeform 529"/>
              <p:cNvSpPr>
                <a:spLocks/>
              </p:cNvSpPr>
              <p:nvPr/>
            </p:nvSpPr>
            <p:spPr bwMode="auto">
              <a:xfrm>
                <a:off x="27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4" name="Freeform 530"/>
              <p:cNvSpPr>
                <a:spLocks/>
              </p:cNvSpPr>
              <p:nvPr/>
            </p:nvSpPr>
            <p:spPr bwMode="auto">
              <a:xfrm>
                <a:off x="27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5" name="Freeform 531"/>
              <p:cNvSpPr>
                <a:spLocks/>
              </p:cNvSpPr>
              <p:nvPr/>
            </p:nvSpPr>
            <p:spPr bwMode="auto">
              <a:xfrm>
                <a:off x="27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6" name="Freeform 532"/>
              <p:cNvSpPr>
                <a:spLocks/>
              </p:cNvSpPr>
              <p:nvPr/>
            </p:nvSpPr>
            <p:spPr bwMode="auto">
              <a:xfrm>
                <a:off x="27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7" name="Freeform 533"/>
              <p:cNvSpPr>
                <a:spLocks/>
              </p:cNvSpPr>
              <p:nvPr/>
            </p:nvSpPr>
            <p:spPr bwMode="auto">
              <a:xfrm>
                <a:off x="27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8" name="Freeform 534"/>
              <p:cNvSpPr>
                <a:spLocks/>
              </p:cNvSpPr>
              <p:nvPr/>
            </p:nvSpPr>
            <p:spPr bwMode="auto">
              <a:xfrm>
                <a:off x="27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799" name="Freeform 535"/>
              <p:cNvSpPr>
                <a:spLocks/>
              </p:cNvSpPr>
              <p:nvPr/>
            </p:nvSpPr>
            <p:spPr bwMode="auto">
              <a:xfrm>
                <a:off x="27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0" name="Freeform 536"/>
              <p:cNvSpPr>
                <a:spLocks/>
              </p:cNvSpPr>
              <p:nvPr/>
            </p:nvSpPr>
            <p:spPr bwMode="auto">
              <a:xfrm>
                <a:off x="27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01" name="Freeform 537"/>
              <p:cNvSpPr>
                <a:spLocks/>
              </p:cNvSpPr>
              <p:nvPr/>
            </p:nvSpPr>
            <p:spPr bwMode="auto">
              <a:xfrm>
                <a:off x="28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02" name="Freeform 538"/>
              <p:cNvSpPr>
                <a:spLocks/>
              </p:cNvSpPr>
              <p:nvPr/>
            </p:nvSpPr>
            <p:spPr bwMode="auto">
              <a:xfrm>
                <a:off x="28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03" name="Freeform 539"/>
              <p:cNvSpPr>
                <a:spLocks/>
              </p:cNvSpPr>
              <p:nvPr/>
            </p:nvSpPr>
            <p:spPr bwMode="auto">
              <a:xfrm>
                <a:off x="28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04" name="Freeform 540"/>
              <p:cNvSpPr>
                <a:spLocks/>
              </p:cNvSpPr>
              <p:nvPr/>
            </p:nvSpPr>
            <p:spPr bwMode="auto">
              <a:xfrm>
                <a:off x="28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5" name="Freeform 541"/>
              <p:cNvSpPr>
                <a:spLocks/>
              </p:cNvSpPr>
              <p:nvPr/>
            </p:nvSpPr>
            <p:spPr bwMode="auto">
              <a:xfrm>
                <a:off x="28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6" name="Freeform 542"/>
              <p:cNvSpPr>
                <a:spLocks/>
              </p:cNvSpPr>
              <p:nvPr/>
            </p:nvSpPr>
            <p:spPr bwMode="auto">
              <a:xfrm>
                <a:off x="28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7" name="Freeform 543"/>
              <p:cNvSpPr>
                <a:spLocks/>
              </p:cNvSpPr>
              <p:nvPr/>
            </p:nvSpPr>
            <p:spPr bwMode="auto">
              <a:xfrm>
                <a:off x="28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8" name="Freeform 544"/>
              <p:cNvSpPr>
                <a:spLocks/>
              </p:cNvSpPr>
              <p:nvPr/>
            </p:nvSpPr>
            <p:spPr bwMode="auto">
              <a:xfrm>
                <a:off x="28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09" name="Freeform 545"/>
              <p:cNvSpPr>
                <a:spLocks/>
              </p:cNvSpPr>
              <p:nvPr/>
            </p:nvSpPr>
            <p:spPr bwMode="auto">
              <a:xfrm>
                <a:off x="2892"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0" name="Freeform 546"/>
              <p:cNvSpPr>
                <a:spLocks/>
              </p:cNvSpPr>
              <p:nvPr/>
            </p:nvSpPr>
            <p:spPr bwMode="auto">
              <a:xfrm>
                <a:off x="29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1" name="Freeform 547"/>
              <p:cNvSpPr>
                <a:spLocks/>
              </p:cNvSpPr>
              <p:nvPr/>
            </p:nvSpPr>
            <p:spPr bwMode="auto">
              <a:xfrm>
                <a:off x="29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2" name="Freeform 548"/>
              <p:cNvSpPr>
                <a:spLocks/>
              </p:cNvSpPr>
              <p:nvPr/>
            </p:nvSpPr>
            <p:spPr bwMode="auto">
              <a:xfrm>
                <a:off x="29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3" name="Freeform 549"/>
              <p:cNvSpPr>
                <a:spLocks/>
              </p:cNvSpPr>
              <p:nvPr/>
            </p:nvSpPr>
            <p:spPr bwMode="auto">
              <a:xfrm>
                <a:off x="293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4" name="Freeform 550"/>
              <p:cNvSpPr>
                <a:spLocks/>
              </p:cNvSpPr>
              <p:nvPr/>
            </p:nvSpPr>
            <p:spPr bwMode="auto">
              <a:xfrm>
                <a:off x="29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5" name="Freeform 551"/>
              <p:cNvSpPr>
                <a:spLocks/>
              </p:cNvSpPr>
              <p:nvPr/>
            </p:nvSpPr>
            <p:spPr bwMode="auto">
              <a:xfrm>
                <a:off x="29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6" name="Freeform 552"/>
              <p:cNvSpPr>
                <a:spLocks/>
              </p:cNvSpPr>
              <p:nvPr/>
            </p:nvSpPr>
            <p:spPr bwMode="auto">
              <a:xfrm>
                <a:off x="29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17" name="Freeform 553"/>
              <p:cNvSpPr>
                <a:spLocks/>
              </p:cNvSpPr>
              <p:nvPr/>
            </p:nvSpPr>
            <p:spPr bwMode="auto">
              <a:xfrm>
                <a:off x="297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18" name="Freeform 554"/>
              <p:cNvSpPr>
                <a:spLocks/>
              </p:cNvSpPr>
              <p:nvPr/>
            </p:nvSpPr>
            <p:spPr bwMode="auto">
              <a:xfrm>
                <a:off x="298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19" name="Freeform 555"/>
              <p:cNvSpPr>
                <a:spLocks/>
              </p:cNvSpPr>
              <p:nvPr/>
            </p:nvSpPr>
            <p:spPr bwMode="auto">
              <a:xfrm>
                <a:off x="29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20" name="Freeform 556"/>
              <p:cNvSpPr>
                <a:spLocks/>
              </p:cNvSpPr>
              <p:nvPr/>
            </p:nvSpPr>
            <p:spPr bwMode="auto">
              <a:xfrm>
                <a:off x="30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21" name="Freeform 557"/>
              <p:cNvSpPr>
                <a:spLocks/>
              </p:cNvSpPr>
              <p:nvPr/>
            </p:nvSpPr>
            <p:spPr bwMode="auto">
              <a:xfrm>
                <a:off x="30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22" name="Freeform 558"/>
              <p:cNvSpPr>
                <a:spLocks/>
              </p:cNvSpPr>
              <p:nvPr/>
            </p:nvSpPr>
            <p:spPr bwMode="auto">
              <a:xfrm>
                <a:off x="3029"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3" name="Freeform 559"/>
              <p:cNvSpPr>
                <a:spLocks/>
              </p:cNvSpPr>
              <p:nvPr/>
            </p:nvSpPr>
            <p:spPr bwMode="auto">
              <a:xfrm>
                <a:off x="30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4" name="Freeform 560"/>
              <p:cNvSpPr>
                <a:spLocks/>
              </p:cNvSpPr>
              <p:nvPr/>
            </p:nvSpPr>
            <p:spPr bwMode="auto">
              <a:xfrm>
                <a:off x="30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5" name="Freeform 561"/>
              <p:cNvSpPr>
                <a:spLocks/>
              </p:cNvSpPr>
              <p:nvPr/>
            </p:nvSpPr>
            <p:spPr bwMode="auto">
              <a:xfrm>
                <a:off x="30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6" name="Freeform 562"/>
              <p:cNvSpPr>
                <a:spLocks/>
              </p:cNvSpPr>
              <p:nvPr/>
            </p:nvSpPr>
            <p:spPr bwMode="auto">
              <a:xfrm>
                <a:off x="30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7" name="Freeform 563"/>
              <p:cNvSpPr>
                <a:spLocks/>
              </p:cNvSpPr>
              <p:nvPr/>
            </p:nvSpPr>
            <p:spPr bwMode="auto">
              <a:xfrm>
                <a:off x="3081"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8" name="Freeform 564"/>
              <p:cNvSpPr>
                <a:spLocks/>
              </p:cNvSpPr>
              <p:nvPr/>
            </p:nvSpPr>
            <p:spPr bwMode="auto">
              <a:xfrm>
                <a:off x="3092"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29" name="Freeform 565"/>
              <p:cNvSpPr>
                <a:spLocks/>
              </p:cNvSpPr>
              <p:nvPr/>
            </p:nvSpPr>
            <p:spPr bwMode="auto">
              <a:xfrm>
                <a:off x="31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0" name="Freeform 566"/>
              <p:cNvSpPr>
                <a:spLocks/>
              </p:cNvSpPr>
              <p:nvPr/>
            </p:nvSpPr>
            <p:spPr bwMode="auto">
              <a:xfrm>
                <a:off x="31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1" name="Freeform 567"/>
              <p:cNvSpPr>
                <a:spLocks/>
              </p:cNvSpPr>
              <p:nvPr/>
            </p:nvSpPr>
            <p:spPr bwMode="auto">
              <a:xfrm>
                <a:off x="312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2" name="Freeform 568"/>
              <p:cNvSpPr>
                <a:spLocks/>
              </p:cNvSpPr>
              <p:nvPr/>
            </p:nvSpPr>
            <p:spPr bwMode="auto">
              <a:xfrm>
                <a:off x="313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3" name="Freeform 569"/>
              <p:cNvSpPr>
                <a:spLocks/>
              </p:cNvSpPr>
              <p:nvPr/>
            </p:nvSpPr>
            <p:spPr bwMode="auto">
              <a:xfrm>
                <a:off x="31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4" name="Freeform 570"/>
              <p:cNvSpPr>
                <a:spLocks/>
              </p:cNvSpPr>
              <p:nvPr/>
            </p:nvSpPr>
            <p:spPr bwMode="auto">
              <a:xfrm>
                <a:off x="31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35" name="Freeform 571"/>
              <p:cNvSpPr>
                <a:spLocks/>
              </p:cNvSpPr>
              <p:nvPr/>
            </p:nvSpPr>
            <p:spPr bwMode="auto">
              <a:xfrm>
                <a:off x="316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36" name="Freeform 572"/>
              <p:cNvSpPr>
                <a:spLocks/>
              </p:cNvSpPr>
              <p:nvPr/>
            </p:nvSpPr>
            <p:spPr bwMode="auto">
              <a:xfrm>
                <a:off x="317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37" name="Freeform 573"/>
              <p:cNvSpPr>
                <a:spLocks/>
              </p:cNvSpPr>
              <p:nvPr/>
            </p:nvSpPr>
            <p:spPr bwMode="auto">
              <a:xfrm>
                <a:off x="318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38" name="Freeform 574"/>
              <p:cNvSpPr>
                <a:spLocks/>
              </p:cNvSpPr>
              <p:nvPr/>
            </p:nvSpPr>
            <p:spPr bwMode="auto">
              <a:xfrm>
                <a:off x="31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39" name="Freeform 575"/>
              <p:cNvSpPr>
                <a:spLocks/>
              </p:cNvSpPr>
              <p:nvPr/>
            </p:nvSpPr>
            <p:spPr bwMode="auto">
              <a:xfrm>
                <a:off x="32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840" name="Freeform 576"/>
              <p:cNvSpPr>
                <a:spLocks/>
              </p:cNvSpPr>
              <p:nvPr/>
            </p:nvSpPr>
            <p:spPr bwMode="auto">
              <a:xfrm>
                <a:off x="3218"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41" name="Freeform 577"/>
              <p:cNvSpPr>
                <a:spLocks/>
              </p:cNvSpPr>
              <p:nvPr/>
            </p:nvSpPr>
            <p:spPr bwMode="auto">
              <a:xfrm>
                <a:off x="3229"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42" name="Freeform 578"/>
              <p:cNvSpPr>
                <a:spLocks/>
              </p:cNvSpPr>
              <p:nvPr/>
            </p:nvSpPr>
            <p:spPr bwMode="auto">
              <a:xfrm>
                <a:off x="32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43" name="Freeform 579"/>
              <p:cNvSpPr>
                <a:spLocks/>
              </p:cNvSpPr>
              <p:nvPr/>
            </p:nvSpPr>
            <p:spPr bwMode="auto">
              <a:xfrm>
                <a:off x="32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44" name="Freeform 580"/>
              <p:cNvSpPr>
                <a:spLocks/>
              </p:cNvSpPr>
              <p:nvPr/>
            </p:nvSpPr>
            <p:spPr bwMode="auto">
              <a:xfrm>
                <a:off x="3260"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845" name="Freeform 581"/>
              <p:cNvSpPr>
                <a:spLocks/>
              </p:cNvSpPr>
              <p:nvPr/>
            </p:nvSpPr>
            <p:spPr bwMode="auto">
              <a:xfrm>
                <a:off x="3271"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5846" name="Group 582"/>
            <p:cNvGrpSpPr>
              <a:grpSpLocks/>
            </p:cNvGrpSpPr>
            <p:nvPr/>
          </p:nvGrpSpPr>
          <p:grpSpPr bwMode="auto">
            <a:xfrm>
              <a:off x="3554" y="2659"/>
              <a:ext cx="7" cy="1017"/>
              <a:chOff x="3281" y="2659"/>
              <a:chExt cx="6" cy="1017"/>
            </a:xfrm>
          </p:grpSpPr>
          <p:sp>
            <p:nvSpPr>
              <p:cNvPr id="1675847" name="Freeform 583"/>
              <p:cNvSpPr>
                <a:spLocks/>
              </p:cNvSpPr>
              <p:nvPr/>
            </p:nvSpPr>
            <p:spPr bwMode="auto">
              <a:xfrm>
                <a:off x="3281" y="2659"/>
                <a:ext cx="6" cy="5"/>
              </a:xfrm>
              <a:custGeom>
                <a:avLst/>
                <a:gdLst/>
                <a:ahLst/>
                <a:cxnLst>
                  <a:cxn ang="0">
                    <a:pos x="10" y="7"/>
                  </a:cxn>
                  <a:cxn ang="0">
                    <a:pos x="10" y="5"/>
                  </a:cxn>
                  <a:cxn ang="0">
                    <a:pos x="9" y="4"/>
                  </a:cxn>
                  <a:cxn ang="0">
                    <a:pos x="7" y="2"/>
                  </a:cxn>
                  <a:cxn ang="0">
                    <a:pos x="5" y="0"/>
                  </a:cxn>
                  <a:cxn ang="0">
                    <a:pos x="5" y="0"/>
                  </a:cxn>
                  <a:cxn ang="0">
                    <a:pos x="3" y="2"/>
                  </a:cxn>
                  <a:cxn ang="0">
                    <a:pos x="2" y="4"/>
                  </a:cxn>
                  <a:cxn ang="0">
                    <a:pos x="0" y="5"/>
                  </a:cxn>
                  <a:cxn ang="0">
                    <a:pos x="0" y="5"/>
                  </a:cxn>
                  <a:cxn ang="0">
                    <a:pos x="0" y="5"/>
                  </a:cxn>
                  <a:cxn ang="0">
                    <a:pos x="2" y="7"/>
                  </a:cxn>
                  <a:cxn ang="0">
                    <a:pos x="3" y="9"/>
                  </a:cxn>
                  <a:cxn ang="0">
                    <a:pos x="5" y="11"/>
                  </a:cxn>
                  <a:cxn ang="0">
                    <a:pos x="5" y="11"/>
                  </a:cxn>
                  <a:cxn ang="0">
                    <a:pos x="7" y="9"/>
                  </a:cxn>
                  <a:cxn ang="0">
                    <a:pos x="9" y="7"/>
                  </a:cxn>
                  <a:cxn ang="0">
                    <a:pos x="10" y="7"/>
                  </a:cxn>
                </a:cxnLst>
                <a:rect l="0" t="0" r="r" b="b"/>
                <a:pathLst>
                  <a:path w="10" h="11">
                    <a:moveTo>
                      <a:pt x="10" y="7"/>
                    </a:moveTo>
                    <a:lnTo>
                      <a:pt x="10" y="5"/>
                    </a:lnTo>
                    <a:lnTo>
                      <a:pt x="9" y="4"/>
                    </a:lnTo>
                    <a:lnTo>
                      <a:pt x="7" y="2"/>
                    </a:lnTo>
                    <a:lnTo>
                      <a:pt x="5" y="0"/>
                    </a:lnTo>
                    <a:lnTo>
                      <a:pt x="5" y="0"/>
                    </a:lnTo>
                    <a:lnTo>
                      <a:pt x="3" y="2"/>
                    </a:lnTo>
                    <a:lnTo>
                      <a:pt x="2" y="4"/>
                    </a:lnTo>
                    <a:lnTo>
                      <a:pt x="0" y="5"/>
                    </a:lnTo>
                    <a:lnTo>
                      <a:pt x="0" y="5"/>
                    </a:lnTo>
                    <a:lnTo>
                      <a:pt x="0" y="5"/>
                    </a:lnTo>
                    <a:lnTo>
                      <a:pt x="2" y="7"/>
                    </a:lnTo>
                    <a:lnTo>
                      <a:pt x="3" y="9"/>
                    </a:lnTo>
                    <a:lnTo>
                      <a:pt x="5" y="11"/>
                    </a:lnTo>
                    <a:lnTo>
                      <a:pt x="5" y="11"/>
                    </a:lnTo>
                    <a:lnTo>
                      <a:pt x="7" y="9"/>
                    </a:lnTo>
                    <a:lnTo>
                      <a:pt x="9" y="7"/>
                    </a:lnTo>
                    <a:lnTo>
                      <a:pt x="10" y="7"/>
                    </a:lnTo>
                    <a:close/>
                  </a:path>
                </a:pathLst>
              </a:custGeom>
              <a:solidFill>
                <a:srgbClr val="000000"/>
              </a:solidFill>
              <a:ln w="9525">
                <a:noFill/>
                <a:round/>
                <a:headEnd/>
                <a:tailEnd/>
              </a:ln>
            </p:spPr>
            <p:txBody>
              <a:bodyPr/>
              <a:lstStyle/>
              <a:p>
                <a:endParaRPr lang="zh-TW" altLang="en-US"/>
              </a:p>
            </p:txBody>
          </p:sp>
          <p:sp>
            <p:nvSpPr>
              <p:cNvPr id="1675848" name="Freeform 584"/>
              <p:cNvSpPr>
                <a:spLocks/>
              </p:cNvSpPr>
              <p:nvPr/>
            </p:nvSpPr>
            <p:spPr bwMode="auto">
              <a:xfrm>
                <a:off x="3281" y="2670"/>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49" name="Freeform 585"/>
              <p:cNvSpPr>
                <a:spLocks/>
              </p:cNvSpPr>
              <p:nvPr/>
            </p:nvSpPr>
            <p:spPr bwMode="auto">
              <a:xfrm>
                <a:off x="3281" y="2681"/>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50" name="Freeform 586"/>
              <p:cNvSpPr>
                <a:spLocks/>
              </p:cNvSpPr>
              <p:nvPr/>
            </p:nvSpPr>
            <p:spPr bwMode="auto">
              <a:xfrm>
                <a:off x="3281" y="269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51" name="Freeform 587"/>
              <p:cNvSpPr>
                <a:spLocks/>
              </p:cNvSpPr>
              <p:nvPr/>
            </p:nvSpPr>
            <p:spPr bwMode="auto">
              <a:xfrm>
                <a:off x="3281" y="2702"/>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52" name="Freeform 588"/>
              <p:cNvSpPr>
                <a:spLocks/>
              </p:cNvSpPr>
              <p:nvPr/>
            </p:nvSpPr>
            <p:spPr bwMode="auto">
              <a:xfrm>
                <a:off x="3281" y="2713"/>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53" name="Freeform 589"/>
              <p:cNvSpPr>
                <a:spLocks/>
              </p:cNvSpPr>
              <p:nvPr/>
            </p:nvSpPr>
            <p:spPr bwMode="auto">
              <a:xfrm>
                <a:off x="3281" y="2724"/>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54" name="Freeform 590"/>
              <p:cNvSpPr>
                <a:spLocks/>
              </p:cNvSpPr>
              <p:nvPr/>
            </p:nvSpPr>
            <p:spPr bwMode="auto">
              <a:xfrm>
                <a:off x="3281" y="273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55" name="Freeform 591"/>
              <p:cNvSpPr>
                <a:spLocks/>
              </p:cNvSpPr>
              <p:nvPr/>
            </p:nvSpPr>
            <p:spPr bwMode="auto">
              <a:xfrm>
                <a:off x="3281" y="2746"/>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56" name="Freeform 592"/>
              <p:cNvSpPr>
                <a:spLocks/>
              </p:cNvSpPr>
              <p:nvPr/>
            </p:nvSpPr>
            <p:spPr bwMode="auto">
              <a:xfrm>
                <a:off x="3281" y="2757"/>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57" name="Freeform 593"/>
              <p:cNvSpPr>
                <a:spLocks/>
              </p:cNvSpPr>
              <p:nvPr/>
            </p:nvSpPr>
            <p:spPr bwMode="auto">
              <a:xfrm>
                <a:off x="3281" y="2768"/>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58" name="Freeform 594"/>
              <p:cNvSpPr>
                <a:spLocks/>
              </p:cNvSpPr>
              <p:nvPr/>
            </p:nvSpPr>
            <p:spPr bwMode="auto">
              <a:xfrm>
                <a:off x="3281" y="277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59" name="Freeform 595"/>
              <p:cNvSpPr>
                <a:spLocks/>
              </p:cNvSpPr>
              <p:nvPr/>
            </p:nvSpPr>
            <p:spPr bwMode="auto">
              <a:xfrm>
                <a:off x="3281" y="2789"/>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0" name="Freeform 596"/>
              <p:cNvSpPr>
                <a:spLocks/>
              </p:cNvSpPr>
              <p:nvPr/>
            </p:nvSpPr>
            <p:spPr bwMode="auto">
              <a:xfrm>
                <a:off x="3281" y="2800"/>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1" name="Freeform 597"/>
              <p:cNvSpPr>
                <a:spLocks/>
              </p:cNvSpPr>
              <p:nvPr/>
            </p:nvSpPr>
            <p:spPr bwMode="auto">
              <a:xfrm>
                <a:off x="3281" y="2811"/>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62" name="Freeform 598"/>
              <p:cNvSpPr>
                <a:spLocks/>
              </p:cNvSpPr>
              <p:nvPr/>
            </p:nvSpPr>
            <p:spPr bwMode="auto">
              <a:xfrm>
                <a:off x="3281" y="2822"/>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63" name="Freeform 599"/>
              <p:cNvSpPr>
                <a:spLocks/>
              </p:cNvSpPr>
              <p:nvPr/>
            </p:nvSpPr>
            <p:spPr bwMode="auto">
              <a:xfrm>
                <a:off x="3281" y="2833"/>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4" name="Freeform 600"/>
              <p:cNvSpPr>
                <a:spLocks/>
              </p:cNvSpPr>
              <p:nvPr/>
            </p:nvSpPr>
            <p:spPr bwMode="auto">
              <a:xfrm>
                <a:off x="3281" y="2844"/>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5" name="Freeform 601"/>
              <p:cNvSpPr>
                <a:spLocks/>
              </p:cNvSpPr>
              <p:nvPr/>
            </p:nvSpPr>
            <p:spPr bwMode="auto">
              <a:xfrm>
                <a:off x="3281" y="285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66" name="Freeform 602"/>
              <p:cNvSpPr>
                <a:spLocks/>
              </p:cNvSpPr>
              <p:nvPr/>
            </p:nvSpPr>
            <p:spPr bwMode="auto">
              <a:xfrm>
                <a:off x="3281" y="286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67" name="Freeform 603"/>
              <p:cNvSpPr>
                <a:spLocks/>
              </p:cNvSpPr>
              <p:nvPr/>
            </p:nvSpPr>
            <p:spPr bwMode="auto">
              <a:xfrm>
                <a:off x="3281" y="2876"/>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8" name="Freeform 604"/>
              <p:cNvSpPr>
                <a:spLocks/>
              </p:cNvSpPr>
              <p:nvPr/>
            </p:nvSpPr>
            <p:spPr bwMode="auto">
              <a:xfrm>
                <a:off x="3281" y="2887"/>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69" name="Freeform 605"/>
              <p:cNvSpPr>
                <a:spLocks/>
              </p:cNvSpPr>
              <p:nvPr/>
            </p:nvSpPr>
            <p:spPr bwMode="auto">
              <a:xfrm>
                <a:off x="3281" y="2898"/>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70" name="Freeform 606"/>
              <p:cNvSpPr>
                <a:spLocks/>
              </p:cNvSpPr>
              <p:nvPr/>
            </p:nvSpPr>
            <p:spPr bwMode="auto">
              <a:xfrm>
                <a:off x="3281" y="2909"/>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71" name="Freeform 607"/>
              <p:cNvSpPr>
                <a:spLocks/>
              </p:cNvSpPr>
              <p:nvPr/>
            </p:nvSpPr>
            <p:spPr bwMode="auto">
              <a:xfrm>
                <a:off x="3281" y="2920"/>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72" name="Freeform 608"/>
              <p:cNvSpPr>
                <a:spLocks/>
              </p:cNvSpPr>
              <p:nvPr/>
            </p:nvSpPr>
            <p:spPr bwMode="auto">
              <a:xfrm>
                <a:off x="3281" y="2931"/>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73" name="Freeform 609"/>
              <p:cNvSpPr>
                <a:spLocks/>
              </p:cNvSpPr>
              <p:nvPr/>
            </p:nvSpPr>
            <p:spPr bwMode="auto">
              <a:xfrm>
                <a:off x="3281" y="294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74" name="Freeform 610"/>
              <p:cNvSpPr>
                <a:spLocks/>
              </p:cNvSpPr>
              <p:nvPr/>
            </p:nvSpPr>
            <p:spPr bwMode="auto">
              <a:xfrm>
                <a:off x="3281" y="2953"/>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75" name="Freeform 611"/>
              <p:cNvSpPr>
                <a:spLocks/>
              </p:cNvSpPr>
              <p:nvPr/>
            </p:nvSpPr>
            <p:spPr bwMode="auto">
              <a:xfrm>
                <a:off x="3281" y="2963"/>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76" name="Freeform 612"/>
              <p:cNvSpPr>
                <a:spLocks/>
              </p:cNvSpPr>
              <p:nvPr/>
            </p:nvSpPr>
            <p:spPr bwMode="auto">
              <a:xfrm>
                <a:off x="3281" y="2974"/>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77" name="Freeform 613"/>
              <p:cNvSpPr>
                <a:spLocks/>
              </p:cNvSpPr>
              <p:nvPr/>
            </p:nvSpPr>
            <p:spPr bwMode="auto">
              <a:xfrm>
                <a:off x="3281" y="298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78" name="Freeform 614"/>
              <p:cNvSpPr>
                <a:spLocks/>
              </p:cNvSpPr>
              <p:nvPr/>
            </p:nvSpPr>
            <p:spPr bwMode="auto">
              <a:xfrm>
                <a:off x="3281" y="2996"/>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879" name="Freeform 615"/>
              <p:cNvSpPr>
                <a:spLocks/>
              </p:cNvSpPr>
              <p:nvPr/>
            </p:nvSpPr>
            <p:spPr bwMode="auto">
              <a:xfrm>
                <a:off x="3281" y="3007"/>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0" name="Freeform 616"/>
              <p:cNvSpPr>
                <a:spLocks/>
              </p:cNvSpPr>
              <p:nvPr/>
            </p:nvSpPr>
            <p:spPr bwMode="auto">
              <a:xfrm>
                <a:off x="3281" y="3018"/>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1" name="Freeform 617"/>
              <p:cNvSpPr>
                <a:spLocks/>
              </p:cNvSpPr>
              <p:nvPr/>
            </p:nvSpPr>
            <p:spPr bwMode="auto">
              <a:xfrm>
                <a:off x="3281" y="302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82" name="Freeform 618"/>
              <p:cNvSpPr>
                <a:spLocks/>
              </p:cNvSpPr>
              <p:nvPr/>
            </p:nvSpPr>
            <p:spPr bwMode="auto">
              <a:xfrm>
                <a:off x="3281" y="3040"/>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83" name="Freeform 619"/>
              <p:cNvSpPr>
                <a:spLocks/>
              </p:cNvSpPr>
              <p:nvPr/>
            </p:nvSpPr>
            <p:spPr bwMode="auto">
              <a:xfrm>
                <a:off x="3281" y="3051"/>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4" name="Freeform 620"/>
              <p:cNvSpPr>
                <a:spLocks/>
              </p:cNvSpPr>
              <p:nvPr/>
            </p:nvSpPr>
            <p:spPr bwMode="auto">
              <a:xfrm>
                <a:off x="3281" y="3061"/>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5" name="Freeform 621"/>
              <p:cNvSpPr>
                <a:spLocks/>
              </p:cNvSpPr>
              <p:nvPr/>
            </p:nvSpPr>
            <p:spPr bwMode="auto">
              <a:xfrm>
                <a:off x="3281" y="3072"/>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6" name="Freeform 622"/>
              <p:cNvSpPr>
                <a:spLocks/>
              </p:cNvSpPr>
              <p:nvPr/>
            </p:nvSpPr>
            <p:spPr bwMode="auto">
              <a:xfrm>
                <a:off x="3281" y="3083"/>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87" name="Freeform 623"/>
              <p:cNvSpPr>
                <a:spLocks/>
              </p:cNvSpPr>
              <p:nvPr/>
            </p:nvSpPr>
            <p:spPr bwMode="auto">
              <a:xfrm>
                <a:off x="3281" y="3094"/>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8" name="Freeform 624"/>
              <p:cNvSpPr>
                <a:spLocks/>
              </p:cNvSpPr>
              <p:nvPr/>
            </p:nvSpPr>
            <p:spPr bwMode="auto">
              <a:xfrm>
                <a:off x="3281" y="3105"/>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89" name="Freeform 625"/>
              <p:cNvSpPr>
                <a:spLocks/>
              </p:cNvSpPr>
              <p:nvPr/>
            </p:nvSpPr>
            <p:spPr bwMode="auto">
              <a:xfrm>
                <a:off x="3281" y="3116"/>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0" name="Freeform 626"/>
              <p:cNvSpPr>
                <a:spLocks/>
              </p:cNvSpPr>
              <p:nvPr/>
            </p:nvSpPr>
            <p:spPr bwMode="auto">
              <a:xfrm>
                <a:off x="3281" y="3127"/>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91" name="Freeform 627"/>
              <p:cNvSpPr>
                <a:spLocks/>
              </p:cNvSpPr>
              <p:nvPr/>
            </p:nvSpPr>
            <p:spPr bwMode="auto">
              <a:xfrm>
                <a:off x="3281" y="3138"/>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2" name="Freeform 628"/>
              <p:cNvSpPr>
                <a:spLocks/>
              </p:cNvSpPr>
              <p:nvPr/>
            </p:nvSpPr>
            <p:spPr bwMode="auto">
              <a:xfrm>
                <a:off x="3281" y="3148"/>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3" name="Freeform 629"/>
              <p:cNvSpPr>
                <a:spLocks/>
              </p:cNvSpPr>
              <p:nvPr/>
            </p:nvSpPr>
            <p:spPr bwMode="auto">
              <a:xfrm>
                <a:off x="3281" y="3159"/>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4" name="Freeform 630"/>
              <p:cNvSpPr>
                <a:spLocks/>
              </p:cNvSpPr>
              <p:nvPr/>
            </p:nvSpPr>
            <p:spPr bwMode="auto">
              <a:xfrm>
                <a:off x="3281" y="3170"/>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95" name="Freeform 631"/>
              <p:cNvSpPr>
                <a:spLocks/>
              </p:cNvSpPr>
              <p:nvPr/>
            </p:nvSpPr>
            <p:spPr bwMode="auto">
              <a:xfrm>
                <a:off x="3281" y="3181"/>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6" name="Freeform 632"/>
              <p:cNvSpPr>
                <a:spLocks/>
              </p:cNvSpPr>
              <p:nvPr/>
            </p:nvSpPr>
            <p:spPr bwMode="auto">
              <a:xfrm>
                <a:off x="3281" y="3192"/>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7" name="Freeform 633"/>
              <p:cNvSpPr>
                <a:spLocks/>
              </p:cNvSpPr>
              <p:nvPr/>
            </p:nvSpPr>
            <p:spPr bwMode="auto">
              <a:xfrm>
                <a:off x="3281" y="3203"/>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898" name="Freeform 634"/>
              <p:cNvSpPr>
                <a:spLocks/>
              </p:cNvSpPr>
              <p:nvPr/>
            </p:nvSpPr>
            <p:spPr bwMode="auto">
              <a:xfrm>
                <a:off x="3281" y="3214"/>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899" name="Freeform 635"/>
              <p:cNvSpPr>
                <a:spLocks/>
              </p:cNvSpPr>
              <p:nvPr/>
            </p:nvSpPr>
            <p:spPr bwMode="auto">
              <a:xfrm>
                <a:off x="3281" y="3225"/>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0" name="Freeform 636"/>
              <p:cNvSpPr>
                <a:spLocks/>
              </p:cNvSpPr>
              <p:nvPr/>
            </p:nvSpPr>
            <p:spPr bwMode="auto">
              <a:xfrm>
                <a:off x="3281" y="3235"/>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1" name="Freeform 637"/>
              <p:cNvSpPr>
                <a:spLocks/>
              </p:cNvSpPr>
              <p:nvPr/>
            </p:nvSpPr>
            <p:spPr bwMode="auto">
              <a:xfrm>
                <a:off x="3281" y="3246"/>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2" name="Freeform 638"/>
              <p:cNvSpPr>
                <a:spLocks/>
              </p:cNvSpPr>
              <p:nvPr/>
            </p:nvSpPr>
            <p:spPr bwMode="auto">
              <a:xfrm>
                <a:off x="3281" y="3257"/>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03" name="Freeform 639"/>
              <p:cNvSpPr>
                <a:spLocks/>
              </p:cNvSpPr>
              <p:nvPr/>
            </p:nvSpPr>
            <p:spPr bwMode="auto">
              <a:xfrm>
                <a:off x="3281" y="3268"/>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4" name="Freeform 640"/>
              <p:cNvSpPr>
                <a:spLocks/>
              </p:cNvSpPr>
              <p:nvPr/>
            </p:nvSpPr>
            <p:spPr bwMode="auto">
              <a:xfrm>
                <a:off x="3281" y="3279"/>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5" name="Freeform 641"/>
              <p:cNvSpPr>
                <a:spLocks/>
              </p:cNvSpPr>
              <p:nvPr/>
            </p:nvSpPr>
            <p:spPr bwMode="auto">
              <a:xfrm>
                <a:off x="3281" y="3290"/>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6" name="Freeform 642"/>
              <p:cNvSpPr>
                <a:spLocks/>
              </p:cNvSpPr>
              <p:nvPr/>
            </p:nvSpPr>
            <p:spPr bwMode="auto">
              <a:xfrm>
                <a:off x="3281" y="3301"/>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07" name="Freeform 643"/>
              <p:cNvSpPr>
                <a:spLocks/>
              </p:cNvSpPr>
              <p:nvPr/>
            </p:nvSpPr>
            <p:spPr bwMode="auto">
              <a:xfrm>
                <a:off x="3281" y="3312"/>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8" name="Freeform 644"/>
              <p:cNvSpPr>
                <a:spLocks/>
              </p:cNvSpPr>
              <p:nvPr/>
            </p:nvSpPr>
            <p:spPr bwMode="auto">
              <a:xfrm>
                <a:off x="3281" y="3322"/>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09" name="Freeform 645"/>
              <p:cNvSpPr>
                <a:spLocks/>
              </p:cNvSpPr>
              <p:nvPr/>
            </p:nvSpPr>
            <p:spPr bwMode="auto">
              <a:xfrm>
                <a:off x="3281" y="3333"/>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10" name="Freeform 646"/>
              <p:cNvSpPr>
                <a:spLocks/>
              </p:cNvSpPr>
              <p:nvPr/>
            </p:nvSpPr>
            <p:spPr bwMode="auto">
              <a:xfrm>
                <a:off x="3281" y="3344"/>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11" name="Freeform 647"/>
              <p:cNvSpPr>
                <a:spLocks/>
              </p:cNvSpPr>
              <p:nvPr/>
            </p:nvSpPr>
            <p:spPr bwMode="auto">
              <a:xfrm>
                <a:off x="3281" y="335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12" name="Freeform 648"/>
              <p:cNvSpPr>
                <a:spLocks/>
              </p:cNvSpPr>
              <p:nvPr/>
            </p:nvSpPr>
            <p:spPr bwMode="auto">
              <a:xfrm>
                <a:off x="3281" y="3366"/>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13" name="Freeform 649"/>
              <p:cNvSpPr>
                <a:spLocks/>
              </p:cNvSpPr>
              <p:nvPr/>
            </p:nvSpPr>
            <p:spPr bwMode="auto">
              <a:xfrm>
                <a:off x="3281" y="3377"/>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14" name="Freeform 650"/>
              <p:cNvSpPr>
                <a:spLocks/>
              </p:cNvSpPr>
              <p:nvPr/>
            </p:nvSpPr>
            <p:spPr bwMode="auto">
              <a:xfrm>
                <a:off x="3281" y="3388"/>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15" name="Freeform 651"/>
              <p:cNvSpPr>
                <a:spLocks/>
              </p:cNvSpPr>
              <p:nvPr/>
            </p:nvSpPr>
            <p:spPr bwMode="auto">
              <a:xfrm>
                <a:off x="3281" y="339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16" name="Freeform 652"/>
              <p:cNvSpPr>
                <a:spLocks/>
              </p:cNvSpPr>
              <p:nvPr/>
            </p:nvSpPr>
            <p:spPr bwMode="auto">
              <a:xfrm>
                <a:off x="3281" y="3409"/>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17" name="Freeform 653"/>
              <p:cNvSpPr>
                <a:spLocks/>
              </p:cNvSpPr>
              <p:nvPr/>
            </p:nvSpPr>
            <p:spPr bwMode="auto">
              <a:xfrm>
                <a:off x="3281" y="3420"/>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18" name="Freeform 654"/>
              <p:cNvSpPr>
                <a:spLocks/>
              </p:cNvSpPr>
              <p:nvPr/>
            </p:nvSpPr>
            <p:spPr bwMode="auto">
              <a:xfrm>
                <a:off x="3281" y="3431"/>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19" name="Freeform 655"/>
              <p:cNvSpPr>
                <a:spLocks/>
              </p:cNvSpPr>
              <p:nvPr/>
            </p:nvSpPr>
            <p:spPr bwMode="auto">
              <a:xfrm>
                <a:off x="3281" y="344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20" name="Freeform 656"/>
              <p:cNvSpPr>
                <a:spLocks/>
              </p:cNvSpPr>
              <p:nvPr/>
            </p:nvSpPr>
            <p:spPr bwMode="auto">
              <a:xfrm>
                <a:off x="3281" y="3453"/>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21" name="Freeform 657"/>
              <p:cNvSpPr>
                <a:spLocks/>
              </p:cNvSpPr>
              <p:nvPr/>
            </p:nvSpPr>
            <p:spPr bwMode="auto">
              <a:xfrm>
                <a:off x="3281" y="3464"/>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22" name="Freeform 658"/>
              <p:cNvSpPr>
                <a:spLocks/>
              </p:cNvSpPr>
              <p:nvPr/>
            </p:nvSpPr>
            <p:spPr bwMode="auto">
              <a:xfrm>
                <a:off x="3281" y="347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23" name="Freeform 659"/>
              <p:cNvSpPr>
                <a:spLocks/>
              </p:cNvSpPr>
              <p:nvPr/>
            </p:nvSpPr>
            <p:spPr bwMode="auto">
              <a:xfrm>
                <a:off x="3281" y="348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24" name="Freeform 660"/>
              <p:cNvSpPr>
                <a:spLocks/>
              </p:cNvSpPr>
              <p:nvPr/>
            </p:nvSpPr>
            <p:spPr bwMode="auto">
              <a:xfrm>
                <a:off x="3281" y="3496"/>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25" name="Freeform 661"/>
              <p:cNvSpPr>
                <a:spLocks/>
              </p:cNvSpPr>
              <p:nvPr/>
            </p:nvSpPr>
            <p:spPr bwMode="auto">
              <a:xfrm>
                <a:off x="3281" y="3507"/>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26" name="Freeform 662"/>
              <p:cNvSpPr>
                <a:spLocks/>
              </p:cNvSpPr>
              <p:nvPr/>
            </p:nvSpPr>
            <p:spPr bwMode="auto">
              <a:xfrm>
                <a:off x="3281" y="3518"/>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27" name="Freeform 663"/>
              <p:cNvSpPr>
                <a:spLocks/>
              </p:cNvSpPr>
              <p:nvPr/>
            </p:nvSpPr>
            <p:spPr bwMode="auto">
              <a:xfrm>
                <a:off x="3281" y="352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28" name="Freeform 664"/>
              <p:cNvSpPr>
                <a:spLocks/>
              </p:cNvSpPr>
              <p:nvPr/>
            </p:nvSpPr>
            <p:spPr bwMode="auto">
              <a:xfrm>
                <a:off x="3281" y="3540"/>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29" name="Freeform 665"/>
              <p:cNvSpPr>
                <a:spLocks/>
              </p:cNvSpPr>
              <p:nvPr/>
            </p:nvSpPr>
            <p:spPr bwMode="auto">
              <a:xfrm>
                <a:off x="3281" y="3551"/>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30" name="Freeform 666"/>
              <p:cNvSpPr>
                <a:spLocks/>
              </p:cNvSpPr>
              <p:nvPr/>
            </p:nvSpPr>
            <p:spPr bwMode="auto">
              <a:xfrm>
                <a:off x="3281" y="356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31" name="Freeform 667"/>
              <p:cNvSpPr>
                <a:spLocks/>
              </p:cNvSpPr>
              <p:nvPr/>
            </p:nvSpPr>
            <p:spPr bwMode="auto">
              <a:xfrm>
                <a:off x="3281" y="3573"/>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32" name="Freeform 668"/>
              <p:cNvSpPr>
                <a:spLocks/>
              </p:cNvSpPr>
              <p:nvPr/>
            </p:nvSpPr>
            <p:spPr bwMode="auto">
              <a:xfrm>
                <a:off x="3281" y="3583"/>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33" name="Freeform 669"/>
              <p:cNvSpPr>
                <a:spLocks/>
              </p:cNvSpPr>
              <p:nvPr/>
            </p:nvSpPr>
            <p:spPr bwMode="auto">
              <a:xfrm>
                <a:off x="3281" y="3594"/>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34" name="Freeform 670"/>
              <p:cNvSpPr>
                <a:spLocks/>
              </p:cNvSpPr>
              <p:nvPr/>
            </p:nvSpPr>
            <p:spPr bwMode="auto">
              <a:xfrm>
                <a:off x="3281" y="360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35" name="Freeform 671"/>
              <p:cNvSpPr>
                <a:spLocks/>
              </p:cNvSpPr>
              <p:nvPr/>
            </p:nvSpPr>
            <p:spPr bwMode="auto">
              <a:xfrm>
                <a:off x="3281" y="361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36" name="Freeform 672"/>
              <p:cNvSpPr>
                <a:spLocks/>
              </p:cNvSpPr>
              <p:nvPr/>
            </p:nvSpPr>
            <p:spPr bwMode="auto">
              <a:xfrm>
                <a:off x="3281" y="3627"/>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37" name="Freeform 673"/>
              <p:cNvSpPr>
                <a:spLocks/>
              </p:cNvSpPr>
              <p:nvPr/>
            </p:nvSpPr>
            <p:spPr bwMode="auto">
              <a:xfrm>
                <a:off x="3281" y="3638"/>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5938" name="Freeform 674"/>
              <p:cNvSpPr>
                <a:spLocks/>
              </p:cNvSpPr>
              <p:nvPr/>
            </p:nvSpPr>
            <p:spPr bwMode="auto">
              <a:xfrm>
                <a:off x="3281" y="364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5939" name="Freeform 675"/>
              <p:cNvSpPr>
                <a:spLocks/>
              </p:cNvSpPr>
              <p:nvPr/>
            </p:nvSpPr>
            <p:spPr bwMode="auto">
              <a:xfrm>
                <a:off x="3281" y="3660"/>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5940" name="Freeform 676"/>
              <p:cNvSpPr>
                <a:spLocks/>
              </p:cNvSpPr>
              <p:nvPr/>
            </p:nvSpPr>
            <p:spPr bwMode="auto">
              <a:xfrm>
                <a:off x="3281" y="3670"/>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grpSp>
        <p:grpSp>
          <p:nvGrpSpPr>
            <p:cNvPr id="1675941" name="Group 677"/>
            <p:cNvGrpSpPr>
              <a:grpSpLocks/>
            </p:cNvGrpSpPr>
            <p:nvPr/>
          </p:nvGrpSpPr>
          <p:grpSpPr bwMode="auto">
            <a:xfrm>
              <a:off x="2141" y="2659"/>
              <a:ext cx="1408" cy="5"/>
              <a:chOff x="1976" y="2659"/>
              <a:chExt cx="1300" cy="5"/>
            </a:xfrm>
          </p:grpSpPr>
          <p:sp>
            <p:nvSpPr>
              <p:cNvPr id="1675942" name="Freeform 678"/>
              <p:cNvSpPr>
                <a:spLocks/>
              </p:cNvSpPr>
              <p:nvPr/>
            </p:nvSpPr>
            <p:spPr bwMode="auto">
              <a:xfrm>
                <a:off x="1976" y="2659"/>
                <a:ext cx="5" cy="5"/>
              </a:xfrm>
              <a:custGeom>
                <a:avLst/>
                <a:gdLst/>
                <a:ahLst/>
                <a:cxnLst>
                  <a:cxn ang="0">
                    <a:pos x="7" y="0"/>
                  </a:cxn>
                  <a:cxn ang="0">
                    <a:pos x="5" y="0"/>
                  </a:cxn>
                  <a:cxn ang="0">
                    <a:pos x="3" y="2"/>
                  </a:cxn>
                  <a:cxn ang="0">
                    <a:pos x="2" y="4"/>
                  </a:cxn>
                  <a:cxn ang="0">
                    <a:pos x="0" y="5"/>
                  </a:cxn>
                  <a:cxn ang="0">
                    <a:pos x="0" y="5"/>
                  </a:cxn>
                  <a:cxn ang="0">
                    <a:pos x="2" y="7"/>
                  </a:cxn>
                  <a:cxn ang="0">
                    <a:pos x="3" y="9"/>
                  </a:cxn>
                  <a:cxn ang="0">
                    <a:pos x="5" y="11"/>
                  </a:cxn>
                  <a:cxn ang="0">
                    <a:pos x="5" y="11"/>
                  </a:cxn>
                  <a:cxn ang="0">
                    <a:pos x="5" y="11"/>
                  </a:cxn>
                  <a:cxn ang="0">
                    <a:pos x="7" y="9"/>
                  </a:cxn>
                  <a:cxn ang="0">
                    <a:pos x="9" y="7"/>
                  </a:cxn>
                  <a:cxn ang="0">
                    <a:pos x="10" y="5"/>
                  </a:cxn>
                  <a:cxn ang="0">
                    <a:pos x="10" y="5"/>
                  </a:cxn>
                  <a:cxn ang="0">
                    <a:pos x="9" y="4"/>
                  </a:cxn>
                  <a:cxn ang="0">
                    <a:pos x="7" y="2"/>
                  </a:cxn>
                  <a:cxn ang="0">
                    <a:pos x="7" y="0"/>
                  </a:cxn>
                </a:cxnLst>
                <a:rect l="0" t="0" r="r" b="b"/>
                <a:pathLst>
                  <a:path w="10" h="11">
                    <a:moveTo>
                      <a:pt x="7" y="0"/>
                    </a:moveTo>
                    <a:lnTo>
                      <a:pt x="5" y="0"/>
                    </a:lnTo>
                    <a:lnTo>
                      <a:pt x="3" y="2"/>
                    </a:lnTo>
                    <a:lnTo>
                      <a:pt x="2" y="4"/>
                    </a:lnTo>
                    <a:lnTo>
                      <a:pt x="0" y="5"/>
                    </a:lnTo>
                    <a:lnTo>
                      <a:pt x="0" y="5"/>
                    </a:lnTo>
                    <a:lnTo>
                      <a:pt x="2" y="7"/>
                    </a:lnTo>
                    <a:lnTo>
                      <a:pt x="3" y="9"/>
                    </a:lnTo>
                    <a:lnTo>
                      <a:pt x="5" y="11"/>
                    </a:lnTo>
                    <a:lnTo>
                      <a:pt x="5" y="11"/>
                    </a:lnTo>
                    <a:lnTo>
                      <a:pt x="5" y="11"/>
                    </a:lnTo>
                    <a:lnTo>
                      <a:pt x="7" y="9"/>
                    </a:lnTo>
                    <a:lnTo>
                      <a:pt x="9" y="7"/>
                    </a:lnTo>
                    <a:lnTo>
                      <a:pt x="10" y="5"/>
                    </a:lnTo>
                    <a:lnTo>
                      <a:pt x="10"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5943" name="Freeform 679"/>
              <p:cNvSpPr>
                <a:spLocks/>
              </p:cNvSpPr>
              <p:nvPr/>
            </p:nvSpPr>
            <p:spPr bwMode="auto">
              <a:xfrm>
                <a:off x="1986"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44" name="Freeform 680"/>
              <p:cNvSpPr>
                <a:spLocks/>
              </p:cNvSpPr>
              <p:nvPr/>
            </p:nvSpPr>
            <p:spPr bwMode="auto">
              <a:xfrm>
                <a:off x="19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45" name="Freeform 681"/>
              <p:cNvSpPr>
                <a:spLocks/>
              </p:cNvSpPr>
              <p:nvPr/>
            </p:nvSpPr>
            <p:spPr bwMode="auto">
              <a:xfrm>
                <a:off x="20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46" name="Freeform 682"/>
              <p:cNvSpPr>
                <a:spLocks/>
              </p:cNvSpPr>
              <p:nvPr/>
            </p:nvSpPr>
            <p:spPr bwMode="auto">
              <a:xfrm>
                <a:off x="201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47" name="Freeform 683"/>
              <p:cNvSpPr>
                <a:spLocks/>
              </p:cNvSpPr>
              <p:nvPr/>
            </p:nvSpPr>
            <p:spPr bwMode="auto">
              <a:xfrm>
                <a:off x="2029"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48" name="Freeform 684"/>
              <p:cNvSpPr>
                <a:spLocks/>
              </p:cNvSpPr>
              <p:nvPr/>
            </p:nvSpPr>
            <p:spPr bwMode="auto">
              <a:xfrm>
                <a:off x="20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49" name="Freeform 685"/>
              <p:cNvSpPr>
                <a:spLocks/>
              </p:cNvSpPr>
              <p:nvPr/>
            </p:nvSpPr>
            <p:spPr bwMode="auto">
              <a:xfrm>
                <a:off x="20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50" name="Freeform 686"/>
              <p:cNvSpPr>
                <a:spLocks/>
              </p:cNvSpPr>
              <p:nvPr/>
            </p:nvSpPr>
            <p:spPr bwMode="auto">
              <a:xfrm>
                <a:off x="206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51" name="Freeform 687"/>
              <p:cNvSpPr>
                <a:spLocks/>
              </p:cNvSpPr>
              <p:nvPr/>
            </p:nvSpPr>
            <p:spPr bwMode="auto">
              <a:xfrm>
                <a:off x="2071"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52" name="Freeform 688"/>
              <p:cNvSpPr>
                <a:spLocks/>
              </p:cNvSpPr>
              <p:nvPr/>
            </p:nvSpPr>
            <p:spPr bwMode="auto">
              <a:xfrm>
                <a:off x="2081" y="2659"/>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53" name="Freeform 689"/>
              <p:cNvSpPr>
                <a:spLocks/>
              </p:cNvSpPr>
              <p:nvPr/>
            </p:nvSpPr>
            <p:spPr bwMode="auto">
              <a:xfrm>
                <a:off x="20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4" name="Freeform 690"/>
              <p:cNvSpPr>
                <a:spLocks/>
              </p:cNvSpPr>
              <p:nvPr/>
            </p:nvSpPr>
            <p:spPr bwMode="auto">
              <a:xfrm>
                <a:off x="21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5" name="Freeform 691"/>
              <p:cNvSpPr>
                <a:spLocks/>
              </p:cNvSpPr>
              <p:nvPr/>
            </p:nvSpPr>
            <p:spPr bwMode="auto">
              <a:xfrm>
                <a:off x="2113"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6" name="Freeform 692"/>
              <p:cNvSpPr>
                <a:spLocks/>
              </p:cNvSpPr>
              <p:nvPr/>
            </p:nvSpPr>
            <p:spPr bwMode="auto">
              <a:xfrm>
                <a:off x="2123"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7" name="Freeform 693"/>
              <p:cNvSpPr>
                <a:spLocks/>
              </p:cNvSpPr>
              <p:nvPr/>
            </p:nvSpPr>
            <p:spPr bwMode="auto">
              <a:xfrm>
                <a:off x="21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8" name="Freeform 694"/>
              <p:cNvSpPr>
                <a:spLocks/>
              </p:cNvSpPr>
              <p:nvPr/>
            </p:nvSpPr>
            <p:spPr bwMode="auto">
              <a:xfrm>
                <a:off x="21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59" name="Freeform 695"/>
              <p:cNvSpPr>
                <a:spLocks/>
              </p:cNvSpPr>
              <p:nvPr/>
            </p:nvSpPr>
            <p:spPr bwMode="auto">
              <a:xfrm>
                <a:off x="2155"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0" name="Freeform 696"/>
              <p:cNvSpPr>
                <a:spLocks/>
              </p:cNvSpPr>
              <p:nvPr/>
            </p:nvSpPr>
            <p:spPr bwMode="auto">
              <a:xfrm>
                <a:off x="2165"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1" name="Freeform 697"/>
              <p:cNvSpPr>
                <a:spLocks/>
              </p:cNvSpPr>
              <p:nvPr/>
            </p:nvSpPr>
            <p:spPr bwMode="auto">
              <a:xfrm>
                <a:off x="2176"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2" name="Freeform 698"/>
              <p:cNvSpPr>
                <a:spLocks/>
              </p:cNvSpPr>
              <p:nvPr/>
            </p:nvSpPr>
            <p:spPr bwMode="auto">
              <a:xfrm>
                <a:off x="21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3" name="Freeform 699"/>
              <p:cNvSpPr>
                <a:spLocks/>
              </p:cNvSpPr>
              <p:nvPr/>
            </p:nvSpPr>
            <p:spPr bwMode="auto">
              <a:xfrm>
                <a:off x="21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4" name="Freeform 700"/>
              <p:cNvSpPr>
                <a:spLocks/>
              </p:cNvSpPr>
              <p:nvPr/>
            </p:nvSpPr>
            <p:spPr bwMode="auto">
              <a:xfrm>
                <a:off x="22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5" name="Freeform 701"/>
              <p:cNvSpPr>
                <a:spLocks/>
              </p:cNvSpPr>
              <p:nvPr/>
            </p:nvSpPr>
            <p:spPr bwMode="auto">
              <a:xfrm>
                <a:off x="221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66" name="Freeform 702"/>
              <p:cNvSpPr>
                <a:spLocks/>
              </p:cNvSpPr>
              <p:nvPr/>
            </p:nvSpPr>
            <p:spPr bwMode="auto">
              <a:xfrm>
                <a:off x="22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67" name="Freeform 703"/>
              <p:cNvSpPr>
                <a:spLocks/>
              </p:cNvSpPr>
              <p:nvPr/>
            </p:nvSpPr>
            <p:spPr bwMode="auto">
              <a:xfrm>
                <a:off x="22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68" name="Freeform 704"/>
              <p:cNvSpPr>
                <a:spLocks/>
              </p:cNvSpPr>
              <p:nvPr/>
            </p:nvSpPr>
            <p:spPr bwMode="auto">
              <a:xfrm>
                <a:off x="22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69" name="Freeform 705"/>
              <p:cNvSpPr>
                <a:spLocks/>
              </p:cNvSpPr>
              <p:nvPr/>
            </p:nvSpPr>
            <p:spPr bwMode="auto">
              <a:xfrm>
                <a:off x="226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70" name="Freeform 706"/>
              <p:cNvSpPr>
                <a:spLocks/>
              </p:cNvSpPr>
              <p:nvPr/>
            </p:nvSpPr>
            <p:spPr bwMode="auto">
              <a:xfrm>
                <a:off x="2271"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971" name="Freeform 707"/>
              <p:cNvSpPr>
                <a:spLocks/>
              </p:cNvSpPr>
              <p:nvPr/>
            </p:nvSpPr>
            <p:spPr bwMode="auto">
              <a:xfrm>
                <a:off x="22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2" name="Freeform 708"/>
              <p:cNvSpPr>
                <a:spLocks/>
              </p:cNvSpPr>
              <p:nvPr/>
            </p:nvSpPr>
            <p:spPr bwMode="auto">
              <a:xfrm>
                <a:off x="22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3" name="Freeform 709"/>
              <p:cNvSpPr>
                <a:spLocks/>
              </p:cNvSpPr>
              <p:nvPr/>
            </p:nvSpPr>
            <p:spPr bwMode="auto">
              <a:xfrm>
                <a:off x="23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4" name="Freeform 710"/>
              <p:cNvSpPr>
                <a:spLocks/>
              </p:cNvSpPr>
              <p:nvPr/>
            </p:nvSpPr>
            <p:spPr bwMode="auto">
              <a:xfrm>
                <a:off x="2313"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5" name="Freeform 711"/>
              <p:cNvSpPr>
                <a:spLocks/>
              </p:cNvSpPr>
              <p:nvPr/>
            </p:nvSpPr>
            <p:spPr bwMode="auto">
              <a:xfrm>
                <a:off x="23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6" name="Freeform 712"/>
              <p:cNvSpPr>
                <a:spLocks/>
              </p:cNvSpPr>
              <p:nvPr/>
            </p:nvSpPr>
            <p:spPr bwMode="auto">
              <a:xfrm>
                <a:off x="23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7" name="Freeform 713"/>
              <p:cNvSpPr>
                <a:spLocks/>
              </p:cNvSpPr>
              <p:nvPr/>
            </p:nvSpPr>
            <p:spPr bwMode="auto">
              <a:xfrm>
                <a:off x="23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8" name="Freeform 714"/>
              <p:cNvSpPr>
                <a:spLocks/>
              </p:cNvSpPr>
              <p:nvPr/>
            </p:nvSpPr>
            <p:spPr bwMode="auto">
              <a:xfrm>
                <a:off x="2355"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79" name="Freeform 715"/>
              <p:cNvSpPr>
                <a:spLocks/>
              </p:cNvSpPr>
              <p:nvPr/>
            </p:nvSpPr>
            <p:spPr bwMode="auto">
              <a:xfrm>
                <a:off x="2365"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80" name="Freeform 716"/>
              <p:cNvSpPr>
                <a:spLocks/>
              </p:cNvSpPr>
              <p:nvPr/>
            </p:nvSpPr>
            <p:spPr bwMode="auto">
              <a:xfrm>
                <a:off x="23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81" name="Freeform 717"/>
              <p:cNvSpPr>
                <a:spLocks/>
              </p:cNvSpPr>
              <p:nvPr/>
            </p:nvSpPr>
            <p:spPr bwMode="auto">
              <a:xfrm>
                <a:off x="23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82" name="Freeform 718"/>
              <p:cNvSpPr>
                <a:spLocks/>
              </p:cNvSpPr>
              <p:nvPr/>
            </p:nvSpPr>
            <p:spPr bwMode="auto">
              <a:xfrm>
                <a:off x="23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83" name="Freeform 719"/>
              <p:cNvSpPr>
                <a:spLocks/>
              </p:cNvSpPr>
              <p:nvPr/>
            </p:nvSpPr>
            <p:spPr bwMode="auto">
              <a:xfrm>
                <a:off x="2408"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84" name="Freeform 720"/>
              <p:cNvSpPr>
                <a:spLocks/>
              </p:cNvSpPr>
              <p:nvPr/>
            </p:nvSpPr>
            <p:spPr bwMode="auto">
              <a:xfrm>
                <a:off x="24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85" name="Freeform 721"/>
              <p:cNvSpPr>
                <a:spLocks/>
              </p:cNvSpPr>
              <p:nvPr/>
            </p:nvSpPr>
            <p:spPr bwMode="auto">
              <a:xfrm>
                <a:off x="24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86" name="Freeform 722"/>
              <p:cNvSpPr>
                <a:spLocks/>
              </p:cNvSpPr>
              <p:nvPr/>
            </p:nvSpPr>
            <p:spPr bwMode="auto">
              <a:xfrm>
                <a:off x="24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87" name="Freeform 723"/>
              <p:cNvSpPr>
                <a:spLocks/>
              </p:cNvSpPr>
              <p:nvPr/>
            </p:nvSpPr>
            <p:spPr bwMode="auto">
              <a:xfrm>
                <a:off x="2450"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5988" name="Freeform 724"/>
              <p:cNvSpPr>
                <a:spLocks/>
              </p:cNvSpPr>
              <p:nvPr/>
            </p:nvSpPr>
            <p:spPr bwMode="auto">
              <a:xfrm>
                <a:off x="2460" y="2659"/>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5989" name="Freeform 725"/>
              <p:cNvSpPr>
                <a:spLocks/>
              </p:cNvSpPr>
              <p:nvPr/>
            </p:nvSpPr>
            <p:spPr bwMode="auto">
              <a:xfrm>
                <a:off x="24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0" name="Freeform 726"/>
              <p:cNvSpPr>
                <a:spLocks/>
              </p:cNvSpPr>
              <p:nvPr/>
            </p:nvSpPr>
            <p:spPr bwMode="auto">
              <a:xfrm>
                <a:off x="24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1" name="Freeform 727"/>
              <p:cNvSpPr>
                <a:spLocks/>
              </p:cNvSpPr>
              <p:nvPr/>
            </p:nvSpPr>
            <p:spPr bwMode="auto">
              <a:xfrm>
                <a:off x="24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2" name="Freeform 728"/>
              <p:cNvSpPr>
                <a:spLocks/>
              </p:cNvSpPr>
              <p:nvPr/>
            </p:nvSpPr>
            <p:spPr bwMode="auto">
              <a:xfrm>
                <a:off x="2502"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3" name="Freeform 729"/>
              <p:cNvSpPr>
                <a:spLocks/>
              </p:cNvSpPr>
              <p:nvPr/>
            </p:nvSpPr>
            <p:spPr bwMode="auto">
              <a:xfrm>
                <a:off x="25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4" name="Freeform 730"/>
              <p:cNvSpPr>
                <a:spLocks/>
              </p:cNvSpPr>
              <p:nvPr/>
            </p:nvSpPr>
            <p:spPr bwMode="auto">
              <a:xfrm>
                <a:off x="25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5" name="Freeform 731"/>
              <p:cNvSpPr>
                <a:spLocks/>
              </p:cNvSpPr>
              <p:nvPr/>
            </p:nvSpPr>
            <p:spPr bwMode="auto">
              <a:xfrm>
                <a:off x="25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6" name="Freeform 732"/>
              <p:cNvSpPr>
                <a:spLocks/>
              </p:cNvSpPr>
              <p:nvPr/>
            </p:nvSpPr>
            <p:spPr bwMode="auto">
              <a:xfrm>
                <a:off x="2544"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7" name="Freeform 733"/>
              <p:cNvSpPr>
                <a:spLocks/>
              </p:cNvSpPr>
              <p:nvPr/>
            </p:nvSpPr>
            <p:spPr bwMode="auto">
              <a:xfrm>
                <a:off x="25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8" name="Freeform 734"/>
              <p:cNvSpPr>
                <a:spLocks/>
              </p:cNvSpPr>
              <p:nvPr/>
            </p:nvSpPr>
            <p:spPr bwMode="auto">
              <a:xfrm>
                <a:off x="25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5999" name="Freeform 735"/>
              <p:cNvSpPr>
                <a:spLocks/>
              </p:cNvSpPr>
              <p:nvPr/>
            </p:nvSpPr>
            <p:spPr bwMode="auto">
              <a:xfrm>
                <a:off x="25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0" name="Freeform 736"/>
              <p:cNvSpPr>
                <a:spLocks/>
              </p:cNvSpPr>
              <p:nvPr/>
            </p:nvSpPr>
            <p:spPr bwMode="auto">
              <a:xfrm>
                <a:off x="25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1" name="Freeform 737"/>
              <p:cNvSpPr>
                <a:spLocks/>
              </p:cNvSpPr>
              <p:nvPr/>
            </p:nvSpPr>
            <p:spPr bwMode="auto">
              <a:xfrm>
                <a:off x="259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2" name="Freeform 738"/>
              <p:cNvSpPr>
                <a:spLocks/>
              </p:cNvSpPr>
              <p:nvPr/>
            </p:nvSpPr>
            <p:spPr bwMode="auto">
              <a:xfrm>
                <a:off x="26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03" name="Freeform 739"/>
              <p:cNvSpPr>
                <a:spLocks/>
              </p:cNvSpPr>
              <p:nvPr/>
            </p:nvSpPr>
            <p:spPr bwMode="auto">
              <a:xfrm>
                <a:off x="26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04" name="Freeform 740"/>
              <p:cNvSpPr>
                <a:spLocks/>
              </p:cNvSpPr>
              <p:nvPr/>
            </p:nvSpPr>
            <p:spPr bwMode="auto">
              <a:xfrm>
                <a:off x="26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05" name="Freeform 741"/>
              <p:cNvSpPr>
                <a:spLocks/>
              </p:cNvSpPr>
              <p:nvPr/>
            </p:nvSpPr>
            <p:spPr bwMode="auto">
              <a:xfrm>
                <a:off x="263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06" name="Freeform 742"/>
              <p:cNvSpPr>
                <a:spLocks/>
              </p:cNvSpPr>
              <p:nvPr/>
            </p:nvSpPr>
            <p:spPr bwMode="auto">
              <a:xfrm>
                <a:off x="26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7" name="Freeform 743"/>
              <p:cNvSpPr>
                <a:spLocks/>
              </p:cNvSpPr>
              <p:nvPr/>
            </p:nvSpPr>
            <p:spPr bwMode="auto">
              <a:xfrm>
                <a:off x="26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8" name="Freeform 744"/>
              <p:cNvSpPr>
                <a:spLocks/>
              </p:cNvSpPr>
              <p:nvPr/>
            </p:nvSpPr>
            <p:spPr bwMode="auto">
              <a:xfrm>
                <a:off x="26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09" name="Freeform 745"/>
              <p:cNvSpPr>
                <a:spLocks/>
              </p:cNvSpPr>
              <p:nvPr/>
            </p:nvSpPr>
            <p:spPr bwMode="auto">
              <a:xfrm>
                <a:off x="26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0" name="Freeform 746"/>
              <p:cNvSpPr>
                <a:spLocks/>
              </p:cNvSpPr>
              <p:nvPr/>
            </p:nvSpPr>
            <p:spPr bwMode="auto">
              <a:xfrm>
                <a:off x="2692"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1" name="Freeform 747"/>
              <p:cNvSpPr>
                <a:spLocks/>
              </p:cNvSpPr>
              <p:nvPr/>
            </p:nvSpPr>
            <p:spPr bwMode="auto">
              <a:xfrm>
                <a:off x="27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2" name="Freeform 748"/>
              <p:cNvSpPr>
                <a:spLocks/>
              </p:cNvSpPr>
              <p:nvPr/>
            </p:nvSpPr>
            <p:spPr bwMode="auto">
              <a:xfrm>
                <a:off x="27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3" name="Freeform 749"/>
              <p:cNvSpPr>
                <a:spLocks/>
              </p:cNvSpPr>
              <p:nvPr/>
            </p:nvSpPr>
            <p:spPr bwMode="auto">
              <a:xfrm>
                <a:off x="27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4" name="Freeform 750"/>
              <p:cNvSpPr>
                <a:spLocks/>
              </p:cNvSpPr>
              <p:nvPr/>
            </p:nvSpPr>
            <p:spPr bwMode="auto">
              <a:xfrm>
                <a:off x="2734"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5" name="Freeform 751"/>
              <p:cNvSpPr>
                <a:spLocks/>
              </p:cNvSpPr>
              <p:nvPr/>
            </p:nvSpPr>
            <p:spPr bwMode="auto">
              <a:xfrm>
                <a:off x="27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6" name="Freeform 752"/>
              <p:cNvSpPr>
                <a:spLocks/>
              </p:cNvSpPr>
              <p:nvPr/>
            </p:nvSpPr>
            <p:spPr bwMode="auto">
              <a:xfrm>
                <a:off x="27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7" name="Freeform 753"/>
              <p:cNvSpPr>
                <a:spLocks/>
              </p:cNvSpPr>
              <p:nvPr/>
            </p:nvSpPr>
            <p:spPr bwMode="auto">
              <a:xfrm>
                <a:off x="27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8" name="Freeform 754"/>
              <p:cNvSpPr>
                <a:spLocks/>
              </p:cNvSpPr>
              <p:nvPr/>
            </p:nvSpPr>
            <p:spPr bwMode="auto">
              <a:xfrm>
                <a:off x="277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19" name="Freeform 755"/>
              <p:cNvSpPr>
                <a:spLocks/>
              </p:cNvSpPr>
              <p:nvPr/>
            </p:nvSpPr>
            <p:spPr bwMode="auto">
              <a:xfrm>
                <a:off x="2787"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0" name="Freeform 756"/>
              <p:cNvSpPr>
                <a:spLocks/>
              </p:cNvSpPr>
              <p:nvPr/>
            </p:nvSpPr>
            <p:spPr bwMode="auto">
              <a:xfrm>
                <a:off x="27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21" name="Freeform 757"/>
              <p:cNvSpPr>
                <a:spLocks/>
              </p:cNvSpPr>
              <p:nvPr/>
            </p:nvSpPr>
            <p:spPr bwMode="auto">
              <a:xfrm>
                <a:off x="28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22" name="Freeform 758"/>
              <p:cNvSpPr>
                <a:spLocks/>
              </p:cNvSpPr>
              <p:nvPr/>
            </p:nvSpPr>
            <p:spPr bwMode="auto">
              <a:xfrm>
                <a:off x="28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23" name="Freeform 759"/>
              <p:cNvSpPr>
                <a:spLocks/>
              </p:cNvSpPr>
              <p:nvPr/>
            </p:nvSpPr>
            <p:spPr bwMode="auto">
              <a:xfrm>
                <a:off x="2829"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24" name="Freeform 760"/>
              <p:cNvSpPr>
                <a:spLocks/>
              </p:cNvSpPr>
              <p:nvPr/>
            </p:nvSpPr>
            <p:spPr bwMode="auto">
              <a:xfrm>
                <a:off x="28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5" name="Freeform 761"/>
              <p:cNvSpPr>
                <a:spLocks/>
              </p:cNvSpPr>
              <p:nvPr/>
            </p:nvSpPr>
            <p:spPr bwMode="auto">
              <a:xfrm>
                <a:off x="28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6" name="Freeform 762"/>
              <p:cNvSpPr>
                <a:spLocks/>
              </p:cNvSpPr>
              <p:nvPr/>
            </p:nvSpPr>
            <p:spPr bwMode="auto">
              <a:xfrm>
                <a:off x="28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7" name="Freeform 763"/>
              <p:cNvSpPr>
                <a:spLocks/>
              </p:cNvSpPr>
              <p:nvPr/>
            </p:nvSpPr>
            <p:spPr bwMode="auto">
              <a:xfrm>
                <a:off x="28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8" name="Freeform 764"/>
              <p:cNvSpPr>
                <a:spLocks/>
              </p:cNvSpPr>
              <p:nvPr/>
            </p:nvSpPr>
            <p:spPr bwMode="auto">
              <a:xfrm>
                <a:off x="2881"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29" name="Freeform 765"/>
              <p:cNvSpPr>
                <a:spLocks/>
              </p:cNvSpPr>
              <p:nvPr/>
            </p:nvSpPr>
            <p:spPr bwMode="auto">
              <a:xfrm>
                <a:off x="2892"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0" name="Freeform 766"/>
              <p:cNvSpPr>
                <a:spLocks/>
              </p:cNvSpPr>
              <p:nvPr/>
            </p:nvSpPr>
            <p:spPr bwMode="auto">
              <a:xfrm>
                <a:off x="29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1" name="Freeform 767"/>
              <p:cNvSpPr>
                <a:spLocks/>
              </p:cNvSpPr>
              <p:nvPr/>
            </p:nvSpPr>
            <p:spPr bwMode="auto">
              <a:xfrm>
                <a:off x="29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2" name="Freeform 768"/>
              <p:cNvSpPr>
                <a:spLocks/>
              </p:cNvSpPr>
              <p:nvPr/>
            </p:nvSpPr>
            <p:spPr bwMode="auto">
              <a:xfrm>
                <a:off x="2923"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3" name="Freeform 769"/>
              <p:cNvSpPr>
                <a:spLocks/>
              </p:cNvSpPr>
              <p:nvPr/>
            </p:nvSpPr>
            <p:spPr bwMode="auto">
              <a:xfrm>
                <a:off x="293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4" name="Freeform 770"/>
              <p:cNvSpPr>
                <a:spLocks/>
              </p:cNvSpPr>
              <p:nvPr/>
            </p:nvSpPr>
            <p:spPr bwMode="auto">
              <a:xfrm>
                <a:off x="29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5" name="Freeform 771"/>
              <p:cNvSpPr>
                <a:spLocks/>
              </p:cNvSpPr>
              <p:nvPr/>
            </p:nvSpPr>
            <p:spPr bwMode="auto">
              <a:xfrm>
                <a:off x="29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6" name="Freeform 772"/>
              <p:cNvSpPr>
                <a:spLocks/>
              </p:cNvSpPr>
              <p:nvPr/>
            </p:nvSpPr>
            <p:spPr bwMode="auto">
              <a:xfrm>
                <a:off x="2966"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37" name="Freeform 773"/>
              <p:cNvSpPr>
                <a:spLocks/>
              </p:cNvSpPr>
              <p:nvPr/>
            </p:nvSpPr>
            <p:spPr bwMode="auto">
              <a:xfrm>
                <a:off x="297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38" name="Freeform 774"/>
              <p:cNvSpPr>
                <a:spLocks/>
              </p:cNvSpPr>
              <p:nvPr/>
            </p:nvSpPr>
            <p:spPr bwMode="auto">
              <a:xfrm>
                <a:off x="298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39" name="Freeform 775"/>
              <p:cNvSpPr>
                <a:spLocks/>
              </p:cNvSpPr>
              <p:nvPr/>
            </p:nvSpPr>
            <p:spPr bwMode="auto">
              <a:xfrm>
                <a:off x="29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40" name="Freeform 776"/>
              <p:cNvSpPr>
                <a:spLocks/>
              </p:cNvSpPr>
              <p:nvPr/>
            </p:nvSpPr>
            <p:spPr bwMode="auto">
              <a:xfrm>
                <a:off x="30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41" name="Freeform 777"/>
              <p:cNvSpPr>
                <a:spLocks/>
              </p:cNvSpPr>
              <p:nvPr/>
            </p:nvSpPr>
            <p:spPr bwMode="auto">
              <a:xfrm>
                <a:off x="301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42" name="Freeform 778"/>
              <p:cNvSpPr>
                <a:spLocks/>
              </p:cNvSpPr>
              <p:nvPr/>
            </p:nvSpPr>
            <p:spPr bwMode="auto">
              <a:xfrm>
                <a:off x="3029"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3" name="Freeform 779"/>
              <p:cNvSpPr>
                <a:spLocks/>
              </p:cNvSpPr>
              <p:nvPr/>
            </p:nvSpPr>
            <p:spPr bwMode="auto">
              <a:xfrm>
                <a:off x="30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4" name="Freeform 780"/>
              <p:cNvSpPr>
                <a:spLocks/>
              </p:cNvSpPr>
              <p:nvPr/>
            </p:nvSpPr>
            <p:spPr bwMode="auto">
              <a:xfrm>
                <a:off x="30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5" name="Freeform 781"/>
              <p:cNvSpPr>
                <a:spLocks/>
              </p:cNvSpPr>
              <p:nvPr/>
            </p:nvSpPr>
            <p:spPr bwMode="auto">
              <a:xfrm>
                <a:off x="3060"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6" name="Freeform 782"/>
              <p:cNvSpPr>
                <a:spLocks/>
              </p:cNvSpPr>
              <p:nvPr/>
            </p:nvSpPr>
            <p:spPr bwMode="auto">
              <a:xfrm>
                <a:off x="3071"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7" name="Freeform 783"/>
              <p:cNvSpPr>
                <a:spLocks/>
              </p:cNvSpPr>
              <p:nvPr/>
            </p:nvSpPr>
            <p:spPr bwMode="auto">
              <a:xfrm>
                <a:off x="3081"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8" name="Freeform 784"/>
              <p:cNvSpPr>
                <a:spLocks/>
              </p:cNvSpPr>
              <p:nvPr/>
            </p:nvSpPr>
            <p:spPr bwMode="auto">
              <a:xfrm>
                <a:off x="3092"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49" name="Freeform 785"/>
              <p:cNvSpPr>
                <a:spLocks/>
              </p:cNvSpPr>
              <p:nvPr/>
            </p:nvSpPr>
            <p:spPr bwMode="auto">
              <a:xfrm>
                <a:off x="3102"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0" name="Freeform 786"/>
              <p:cNvSpPr>
                <a:spLocks/>
              </p:cNvSpPr>
              <p:nvPr/>
            </p:nvSpPr>
            <p:spPr bwMode="auto">
              <a:xfrm>
                <a:off x="3113"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1" name="Freeform 787"/>
              <p:cNvSpPr>
                <a:spLocks/>
              </p:cNvSpPr>
              <p:nvPr/>
            </p:nvSpPr>
            <p:spPr bwMode="auto">
              <a:xfrm>
                <a:off x="312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2" name="Freeform 788"/>
              <p:cNvSpPr>
                <a:spLocks/>
              </p:cNvSpPr>
              <p:nvPr/>
            </p:nvSpPr>
            <p:spPr bwMode="auto">
              <a:xfrm>
                <a:off x="3134"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3" name="Freeform 789"/>
              <p:cNvSpPr>
                <a:spLocks/>
              </p:cNvSpPr>
              <p:nvPr/>
            </p:nvSpPr>
            <p:spPr bwMode="auto">
              <a:xfrm>
                <a:off x="314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4" name="Freeform 790"/>
              <p:cNvSpPr>
                <a:spLocks/>
              </p:cNvSpPr>
              <p:nvPr/>
            </p:nvSpPr>
            <p:spPr bwMode="auto">
              <a:xfrm>
                <a:off x="3155" y="2659"/>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55" name="Freeform 791"/>
              <p:cNvSpPr>
                <a:spLocks/>
              </p:cNvSpPr>
              <p:nvPr/>
            </p:nvSpPr>
            <p:spPr bwMode="auto">
              <a:xfrm>
                <a:off x="316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56" name="Freeform 792"/>
              <p:cNvSpPr>
                <a:spLocks/>
              </p:cNvSpPr>
              <p:nvPr/>
            </p:nvSpPr>
            <p:spPr bwMode="auto">
              <a:xfrm>
                <a:off x="3176"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57" name="Freeform 793"/>
              <p:cNvSpPr>
                <a:spLocks/>
              </p:cNvSpPr>
              <p:nvPr/>
            </p:nvSpPr>
            <p:spPr bwMode="auto">
              <a:xfrm>
                <a:off x="318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58" name="Freeform 794"/>
              <p:cNvSpPr>
                <a:spLocks/>
              </p:cNvSpPr>
              <p:nvPr/>
            </p:nvSpPr>
            <p:spPr bwMode="auto">
              <a:xfrm>
                <a:off x="3197"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59" name="Freeform 795"/>
              <p:cNvSpPr>
                <a:spLocks/>
              </p:cNvSpPr>
              <p:nvPr/>
            </p:nvSpPr>
            <p:spPr bwMode="auto">
              <a:xfrm>
                <a:off x="3208" y="2659"/>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060" name="Freeform 796"/>
              <p:cNvSpPr>
                <a:spLocks/>
              </p:cNvSpPr>
              <p:nvPr/>
            </p:nvSpPr>
            <p:spPr bwMode="auto">
              <a:xfrm>
                <a:off x="3218"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61" name="Freeform 797"/>
              <p:cNvSpPr>
                <a:spLocks/>
              </p:cNvSpPr>
              <p:nvPr/>
            </p:nvSpPr>
            <p:spPr bwMode="auto">
              <a:xfrm>
                <a:off x="3229"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62" name="Freeform 798"/>
              <p:cNvSpPr>
                <a:spLocks/>
              </p:cNvSpPr>
              <p:nvPr/>
            </p:nvSpPr>
            <p:spPr bwMode="auto">
              <a:xfrm>
                <a:off x="3239" y="2659"/>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63" name="Freeform 799"/>
              <p:cNvSpPr>
                <a:spLocks/>
              </p:cNvSpPr>
              <p:nvPr/>
            </p:nvSpPr>
            <p:spPr bwMode="auto">
              <a:xfrm>
                <a:off x="3250" y="2659"/>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64" name="Freeform 800"/>
              <p:cNvSpPr>
                <a:spLocks/>
              </p:cNvSpPr>
              <p:nvPr/>
            </p:nvSpPr>
            <p:spPr bwMode="auto">
              <a:xfrm>
                <a:off x="3260" y="2659"/>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065" name="Freeform 801"/>
              <p:cNvSpPr>
                <a:spLocks/>
              </p:cNvSpPr>
              <p:nvPr/>
            </p:nvSpPr>
            <p:spPr bwMode="auto">
              <a:xfrm>
                <a:off x="3271" y="2659"/>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6066" name="Group 802"/>
            <p:cNvGrpSpPr>
              <a:grpSpLocks/>
            </p:cNvGrpSpPr>
            <p:nvPr/>
          </p:nvGrpSpPr>
          <p:grpSpPr bwMode="auto">
            <a:xfrm>
              <a:off x="3554" y="2659"/>
              <a:ext cx="7" cy="1017"/>
              <a:chOff x="3281" y="2659"/>
              <a:chExt cx="6" cy="1017"/>
            </a:xfrm>
          </p:grpSpPr>
          <p:sp>
            <p:nvSpPr>
              <p:cNvPr id="1676067" name="Freeform 803"/>
              <p:cNvSpPr>
                <a:spLocks/>
              </p:cNvSpPr>
              <p:nvPr/>
            </p:nvSpPr>
            <p:spPr bwMode="auto">
              <a:xfrm>
                <a:off x="3281" y="2659"/>
                <a:ext cx="6" cy="5"/>
              </a:xfrm>
              <a:custGeom>
                <a:avLst/>
                <a:gdLst/>
                <a:ahLst/>
                <a:cxnLst>
                  <a:cxn ang="0">
                    <a:pos x="10" y="7"/>
                  </a:cxn>
                  <a:cxn ang="0">
                    <a:pos x="10" y="5"/>
                  </a:cxn>
                  <a:cxn ang="0">
                    <a:pos x="9" y="4"/>
                  </a:cxn>
                  <a:cxn ang="0">
                    <a:pos x="7" y="2"/>
                  </a:cxn>
                  <a:cxn ang="0">
                    <a:pos x="5" y="0"/>
                  </a:cxn>
                  <a:cxn ang="0">
                    <a:pos x="5" y="0"/>
                  </a:cxn>
                  <a:cxn ang="0">
                    <a:pos x="3" y="2"/>
                  </a:cxn>
                  <a:cxn ang="0">
                    <a:pos x="2" y="4"/>
                  </a:cxn>
                  <a:cxn ang="0">
                    <a:pos x="0" y="5"/>
                  </a:cxn>
                  <a:cxn ang="0">
                    <a:pos x="0" y="5"/>
                  </a:cxn>
                  <a:cxn ang="0">
                    <a:pos x="0" y="5"/>
                  </a:cxn>
                  <a:cxn ang="0">
                    <a:pos x="2" y="7"/>
                  </a:cxn>
                  <a:cxn ang="0">
                    <a:pos x="3" y="9"/>
                  </a:cxn>
                  <a:cxn ang="0">
                    <a:pos x="5" y="11"/>
                  </a:cxn>
                  <a:cxn ang="0">
                    <a:pos x="5" y="11"/>
                  </a:cxn>
                  <a:cxn ang="0">
                    <a:pos x="7" y="9"/>
                  </a:cxn>
                  <a:cxn ang="0">
                    <a:pos x="9" y="7"/>
                  </a:cxn>
                  <a:cxn ang="0">
                    <a:pos x="10" y="7"/>
                  </a:cxn>
                </a:cxnLst>
                <a:rect l="0" t="0" r="r" b="b"/>
                <a:pathLst>
                  <a:path w="10" h="11">
                    <a:moveTo>
                      <a:pt x="10" y="7"/>
                    </a:moveTo>
                    <a:lnTo>
                      <a:pt x="10" y="5"/>
                    </a:lnTo>
                    <a:lnTo>
                      <a:pt x="9" y="4"/>
                    </a:lnTo>
                    <a:lnTo>
                      <a:pt x="7" y="2"/>
                    </a:lnTo>
                    <a:lnTo>
                      <a:pt x="5" y="0"/>
                    </a:lnTo>
                    <a:lnTo>
                      <a:pt x="5" y="0"/>
                    </a:lnTo>
                    <a:lnTo>
                      <a:pt x="3" y="2"/>
                    </a:lnTo>
                    <a:lnTo>
                      <a:pt x="2" y="4"/>
                    </a:lnTo>
                    <a:lnTo>
                      <a:pt x="0" y="5"/>
                    </a:lnTo>
                    <a:lnTo>
                      <a:pt x="0" y="5"/>
                    </a:lnTo>
                    <a:lnTo>
                      <a:pt x="0" y="5"/>
                    </a:lnTo>
                    <a:lnTo>
                      <a:pt x="2" y="7"/>
                    </a:lnTo>
                    <a:lnTo>
                      <a:pt x="3" y="9"/>
                    </a:lnTo>
                    <a:lnTo>
                      <a:pt x="5" y="11"/>
                    </a:lnTo>
                    <a:lnTo>
                      <a:pt x="5" y="11"/>
                    </a:lnTo>
                    <a:lnTo>
                      <a:pt x="7" y="9"/>
                    </a:lnTo>
                    <a:lnTo>
                      <a:pt x="9" y="7"/>
                    </a:lnTo>
                    <a:lnTo>
                      <a:pt x="10" y="7"/>
                    </a:lnTo>
                    <a:close/>
                  </a:path>
                </a:pathLst>
              </a:custGeom>
              <a:solidFill>
                <a:srgbClr val="000000"/>
              </a:solidFill>
              <a:ln w="9525">
                <a:noFill/>
                <a:round/>
                <a:headEnd/>
                <a:tailEnd/>
              </a:ln>
            </p:spPr>
            <p:txBody>
              <a:bodyPr/>
              <a:lstStyle/>
              <a:p>
                <a:endParaRPr lang="zh-TW" altLang="en-US"/>
              </a:p>
            </p:txBody>
          </p:sp>
          <p:sp>
            <p:nvSpPr>
              <p:cNvPr id="1676068" name="Freeform 804"/>
              <p:cNvSpPr>
                <a:spLocks/>
              </p:cNvSpPr>
              <p:nvPr/>
            </p:nvSpPr>
            <p:spPr bwMode="auto">
              <a:xfrm>
                <a:off x="3281" y="2670"/>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69" name="Freeform 805"/>
              <p:cNvSpPr>
                <a:spLocks/>
              </p:cNvSpPr>
              <p:nvPr/>
            </p:nvSpPr>
            <p:spPr bwMode="auto">
              <a:xfrm>
                <a:off x="3281" y="2681"/>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70" name="Freeform 806"/>
              <p:cNvSpPr>
                <a:spLocks/>
              </p:cNvSpPr>
              <p:nvPr/>
            </p:nvSpPr>
            <p:spPr bwMode="auto">
              <a:xfrm>
                <a:off x="3281" y="269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71" name="Freeform 807"/>
              <p:cNvSpPr>
                <a:spLocks/>
              </p:cNvSpPr>
              <p:nvPr/>
            </p:nvSpPr>
            <p:spPr bwMode="auto">
              <a:xfrm>
                <a:off x="3281" y="2702"/>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72" name="Freeform 808"/>
              <p:cNvSpPr>
                <a:spLocks/>
              </p:cNvSpPr>
              <p:nvPr/>
            </p:nvSpPr>
            <p:spPr bwMode="auto">
              <a:xfrm>
                <a:off x="3281" y="2713"/>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73" name="Freeform 809"/>
              <p:cNvSpPr>
                <a:spLocks/>
              </p:cNvSpPr>
              <p:nvPr/>
            </p:nvSpPr>
            <p:spPr bwMode="auto">
              <a:xfrm>
                <a:off x="3281" y="2724"/>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74" name="Freeform 810"/>
              <p:cNvSpPr>
                <a:spLocks/>
              </p:cNvSpPr>
              <p:nvPr/>
            </p:nvSpPr>
            <p:spPr bwMode="auto">
              <a:xfrm>
                <a:off x="3281" y="273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75" name="Freeform 811"/>
              <p:cNvSpPr>
                <a:spLocks/>
              </p:cNvSpPr>
              <p:nvPr/>
            </p:nvSpPr>
            <p:spPr bwMode="auto">
              <a:xfrm>
                <a:off x="3281" y="2746"/>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76" name="Freeform 812"/>
              <p:cNvSpPr>
                <a:spLocks/>
              </p:cNvSpPr>
              <p:nvPr/>
            </p:nvSpPr>
            <p:spPr bwMode="auto">
              <a:xfrm>
                <a:off x="3281" y="2757"/>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77" name="Freeform 813"/>
              <p:cNvSpPr>
                <a:spLocks/>
              </p:cNvSpPr>
              <p:nvPr/>
            </p:nvSpPr>
            <p:spPr bwMode="auto">
              <a:xfrm>
                <a:off x="3281" y="2768"/>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78" name="Freeform 814"/>
              <p:cNvSpPr>
                <a:spLocks/>
              </p:cNvSpPr>
              <p:nvPr/>
            </p:nvSpPr>
            <p:spPr bwMode="auto">
              <a:xfrm>
                <a:off x="3281" y="277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79" name="Freeform 815"/>
              <p:cNvSpPr>
                <a:spLocks/>
              </p:cNvSpPr>
              <p:nvPr/>
            </p:nvSpPr>
            <p:spPr bwMode="auto">
              <a:xfrm>
                <a:off x="3281" y="2789"/>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0" name="Freeform 816"/>
              <p:cNvSpPr>
                <a:spLocks/>
              </p:cNvSpPr>
              <p:nvPr/>
            </p:nvSpPr>
            <p:spPr bwMode="auto">
              <a:xfrm>
                <a:off x="3281" y="2800"/>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1" name="Freeform 817"/>
              <p:cNvSpPr>
                <a:spLocks/>
              </p:cNvSpPr>
              <p:nvPr/>
            </p:nvSpPr>
            <p:spPr bwMode="auto">
              <a:xfrm>
                <a:off x="3281" y="2811"/>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82" name="Freeform 818"/>
              <p:cNvSpPr>
                <a:spLocks/>
              </p:cNvSpPr>
              <p:nvPr/>
            </p:nvSpPr>
            <p:spPr bwMode="auto">
              <a:xfrm>
                <a:off x="3281" y="2822"/>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83" name="Freeform 819"/>
              <p:cNvSpPr>
                <a:spLocks/>
              </p:cNvSpPr>
              <p:nvPr/>
            </p:nvSpPr>
            <p:spPr bwMode="auto">
              <a:xfrm>
                <a:off x="3281" y="2833"/>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4" name="Freeform 820"/>
              <p:cNvSpPr>
                <a:spLocks/>
              </p:cNvSpPr>
              <p:nvPr/>
            </p:nvSpPr>
            <p:spPr bwMode="auto">
              <a:xfrm>
                <a:off x="3281" y="2844"/>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5" name="Freeform 821"/>
              <p:cNvSpPr>
                <a:spLocks/>
              </p:cNvSpPr>
              <p:nvPr/>
            </p:nvSpPr>
            <p:spPr bwMode="auto">
              <a:xfrm>
                <a:off x="3281" y="285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86" name="Freeform 822"/>
              <p:cNvSpPr>
                <a:spLocks/>
              </p:cNvSpPr>
              <p:nvPr/>
            </p:nvSpPr>
            <p:spPr bwMode="auto">
              <a:xfrm>
                <a:off x="3281" y="286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87" name="Freeform 823"/>
              <p:cNvSpPr>
                <a:spLocks/>
              </p:cNvSpPr>
              <p:nvPr/>
            </p:nvSpPr>
            <p:spPr bwMode="auto">
              <a:xfrm>
                <a:off x="3281" y="2876"/>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8" name="Freeform 824"/>
              <p:cNvSpPr>
                <a:spLocks/>
              </p:cNvSpPr>
              <p:nvPr/>
            </p:nvSpPr>
            <p:spPr bwMode="auto">
              <a:xfrm>
                <a:off x="3281" y="2887"/>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89" name="Freeform 825"/>
              <p:cNvSpPr>
                <a:spLocks/>
              </p:cNvSpPr>
              <p:nvPr/>
            </p:nvSpPr>
            <p:spPr bwMode="auto">
              <a:xfrm>
                <a:off x="3281" y="2898"/>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90" name="Freeform 826"/>
              <p:cNvSpPr>
                <a:spLocks/>
              </p:cNvSpPr>
              <p:nvPr/>
            </p:nvSpPr>
            <p:spPr bwMode="auto">
              <a:xfrm>
                <a:off x="3281" y="2909"/>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91" name="Freeform 827"/>
              <p:cNvSpPr>
                <a:spLocks/>
              </p:cNvSpPr>
              <p:nvPr/>
            </p:nvSpPr>
            <p:spPr bwMode="auto">
              <a:xfrm>
                <a:off x="3281" y="2920"/>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92" name="Freeform 828"/>
              <p:cNvSpPr>
                <a:spLocks/>
              </p:cNvSpPr>
              <p:nvPr/>
            </p:nvSpPr>
            <p:spPr bwMode="auto">
              <a:xfrm>
                <a:off x="3281" y="2931"/>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93" name="Freeform 829"/>
              <p:cNvSpPr>
                <a:spLocks/>
              </p:cNvSpPr>
              <p:nvPr/>
            </p:nvSpPr>
            <p:spPr bwMode="auto">
              <a:xfrm>
                <a:off x="3281" y="294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94" name="Freeform 830"/>
              <p:cNvSpPr>
                <a:spLocks/>
              </p:cNvSpPr>
              <p:nvPr/>
            </p:nvSpPr>
            <p:spPr bwMode="auto">
              <a:xfrm>
                <a:off x="3281" y="2953"/>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95" name="Freeform 831"/>
              <p:cNvSpPr>
                <a:spLocks/>
              </p:cNvSpPr>
              <p:nvPr/>
            </p:nvSpPr>
            <p:spPr bwMode="auto">
              <a:xfrm>
                <a:off x="3281" y="2963"/>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96" name="Freeform 832"/>
              <p:cNvSpPr>
                <a:spLocks/>
              </p:cNvSpPr>
              <p:nvPr/>
            </p:nvSpPr>
            <p:spPr bwMode="auto">
              <a:xfrm>
                <a:off x="3281" y="2974"/>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097" name="Freeform 833"/>
              <p:cNvSpPr>
                <a:spLocks/>
              </p:cNvSpPr>
              <p:nvPr/>
            </p:nvSpPr>
            <p:spPr bwMode="auto">
              <a:xfrm>
                <a:off x="3281" y="298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098" name="Freeform 834"/>
              <p:cNvSpPr>
                <a:spLocks/>
              </p:cNvSpPr>
              <p:nvPr/>
            </p:nvSpPr>
            <p:spPr bwMode="auto">
              <a:xfrm>
                <a:off x="3281" y="2996"/>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099" name="Freeform 835"/>
              <p:cNvSpPr>
                <a:spLocks/>
              </p:cNvSpPr>
              <p:nvPr/>
            </p:nvSpPr>
            <p:spPr bwMode="auto">
              <a:xfrm>
                <a:off x="3281" y="3007"/>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0" name="Freeform 836"/>
              <p:cNvSpPr>
                <a:spLocks/>
              </p:cNvSpPr>
              <p:nvPr/>
            </p:nvSpPr>
            <p:spPr bwMode="auto">
              <a:xfrm>
                <a:off x="3281" y="3018"/>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1" name="Freeform 837"/>
              <p:cNvSpPr>
                <a:spLocks/>
              </p:cNvSpPr>
              <p:nvPr/>
            </p:nvSpPr>
            <p:spPr bwMode="auto">
              <a:xfrm>
                <a:off x="3281" y="302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10"/>
                  </a:cxn>
                  <a:cxn ang="0">
                    <a:pos x="5" y="11"/>
                  </a:cxn>
                  <a:cxn ang="0">
                    <a:pos x="5" y="11"/>
                  </a:cxn>
                  <a:cxn ang="0">
                    <a:pos x="7" y="10"/>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10"/>
                    </a:lnTo>
                    <a:lnTo>
                      <a:pt x="5" y="11"/>
                    </a:lnTo>
                    <a:lnTo>
                      <a:pt x="5" y="11"/>
                    </a:lnTo>
                    <a:lnTo>
                      <a:pt x="7" y="10"/>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02" name="Freeform 838"/>
              <p:cNvSpPr>
                <a:spLocks/>
              </p:cNvSpPr>
              <p:nvPr/>
            </p:nvSpPr>
            <p:spPr bwMode="auto">
              <a:xfrm>
                <a:off x="3281" y="3040"/>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03" name="Freeform 839"/>
              <p:cNvSpPr>
                <a:spLocks/>
              </p:cNvSpPr>
              <p:nvPr/>
            </p:nvSpPr>
            <p:spPr bwMode="auto">
              <a:xfrm>
                <a:off x="3281" y="3051"/>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4" name="Freeform 840"/>
              <p:cNvSpPr>
                <a:spLocks/>
              </p:cNvSpPr>
              <p:nvPr/>
            </p:nvSpPr>
            <p:spPr bwMode="auto">
              <a:xfrm>
                <a:off x="3281" y="3061"/>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5" name="Freeform 841"/>
              <p:cNvSpPr>
                <a:spLocks/>
              </p:cNvSpPr>
              <p:nvPr/>
            </p:nvSpPr>
            <p:spPr bwMode="auto">
              <a:xfrm>
                <a:off x="3281" y="3072"/>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6" name="Freeform 842"/>
              <p:cNvSpPr>
                <a:spLocks/>
              </p:cNvSpPr>
              <p:nvPr/>
            </p:nvSpPr>
            <p:spPr bwMode="auto">
              <a:xfrm>
                <a:off x="3281" y="3083"/>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07" name="Freeform 843"/>
              <p:cNvSpPr>
                <a:spLocks/>
              </p:cNvSpPr>
              <p:nvPr/>
            </p:nvSpPr>
            <p:spPr bwMode="auto">
              <a:xfrm>
                <a:off x="3281" y="3094"/>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8" name="Freeform 844"/>
              <p:cNvSpPr>
                <a:spLocks/>
              </p:cNvSpPr>
              <p:nvPr/>
            </p:nvSpPr>
            <p:spPr bwMode="auto">
              <a:xfrm>
                <a:off x="3281" y="3105"/>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09" name="Freeform 845"/>
              <p:cNvSpPr>
                <a:spLocks/>
              </p:cNvSpPr>
              <p:nvPr/>
            </p:nvSpPr>
            <p:spPr bwMode="auto">
              <a:xfrm>
                <a:off x="3281" y="3116"/>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0" name="Freeform 846"/>
              <p:cNvSpPr>
                <a:spLocks/>
              </p:cNvSpPr>
              <p:nvPr/>
            </p:nvSpPr>
            <p:spPr bwMode="auto">
              <a:xfrm>
                <a:off x="3281" y="3127"/>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11" name="Freeform 847"/>
              <p:cNvSpPr>
                <a:spLocks/>
              </p:cNvSpPr>
              <p:nvPr/>
            </p:nvSpPr>
            <p:spPr bwMode="auto">
              <a:xfrm>
                <a:off x="3281" y="3138"/>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2" name="Freeform 848"/>
              <p:cNvSpPr>
                <a:spLocks/>
              </p:cNvSpPr>
              <p:nvPr/>
            </p:nvSpPr>
            <p:spPr bwMode="auto">
              <a:xfrm>
                <a:off x="3281" y="3148"/>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3" name="Freeform 849"/>
              <p:cNvSpPr>
                <a:spLocks/>
              </p:cNvSpPr>
              <p:nvPr/>
            </p:nvSpPr>
            <p:spPr bwMode="auto">
              <a:xfrm>
                <a:off x="3281" y="3159"/>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4" name="Freeform 850"/>
              <p:cNvSpPr>
                <a:spLocks/>
              </p:cNvSpPr>
              <p:nvPr/>
            </p:nvSpPr>
            <p:spPr bwMode="auto">
              <a:xfrm>
                <a:off x="3281" y="3170"/>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15" name="Freeform 851"/>
              <p:cNvSpPr>
                <a:spLocks/>
              </p:cNvSpPr>
              <p:nvPr/>
            </p:nvSpPr>
            <p:spPr bwMode="auto">
              <a:xfrm>
                <a:off x="3281" y="3181"/>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6" name="Freeform 852"/>
              <p:cNvSpPr>
                <a:spLocks/>
              </p:cNvSpPr>
              <p:nvPr/>
            </p:nvSpPr>
            <p:spPr bwMode="auto">
              <a:xfrm>
                <a:off x="3281" y="3192"/>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7" name="Freeform 853"/>
              <p:cNvSpPr>
                <a:spLocks/>
              </p:cNvSpPr>
              <p:nvPr/>
            </p:nvSpPr>
            <p:spPr bwMode="auto">
              <a:xfrm>
                <a:off x="3281" y="3203"/>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18" name="Freeform 854"/>
              <p:cNvSpPr>
                <a:spLocks/>
              </p:cNvSpPr>
              <p:nvPr/>
            </p:nvSpPr>
            <p:spPr bwMode="auto">
              <a:xfrm>
                <a:off x="3281" y="3214"/>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19" name="Freeform 855"/>
              <p:cNvSpPr>
                <a:spLocks/>
              </p:cNvSpPr>
              <p:nvPr/>
            </p:nvSpPr>
            <p:spPr bwMode="auto">
              <a:xfrm>
                <a:off x="3281" y="3225"/>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0" name="Freeform 856"/>
              <p:cNvSpPr>
                <a:spLocks/>
              </p:cNvSpPr>
              <p:nvPr/>
            </p:nvSpPr>
            <p:spPr bwMode="auto">
              <a:xfrm>
                <a:off x="3281" y="3235"/>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1" name="Freeform 857"/>
              <p:cNvSpPr>
                <a:spLocks/>
              </p:cNvSpPr>
              <p:nvPr/>
            </p:nvSpPr>
            <p:spPr bwMode="auto">
              <a:xfrm>
                <a:off x="3281" y="3246"/>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2" name="Freeform 858"/>
              <p:cNvSpPr>
                <a:spLocks/>
              </p:cNvSpPr>
              <p:nvPr/>
            </p:nvSpPr>
            <p:spPr bwMode="auto">
              <a:xfrm>
                <a:off x="3281" y="3257"/>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23" name="Freeform 859"/>
              <p:cNvSpPr>
                <a:spLocks/>
              </p:cNvSpPr>
              <p:nvPr/>
            </p:nvSpPr>
            <p:spPr bwMode="auto">
              <a:xfrm>
                <a:off x="3281" y="3268"/>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4" name="Freeform 860"/>
              <p:cNvSpPr>
                <a:spLocks/>
              </p:cNvSpPr>
              <p:nvPr/>
            </p:nvSpPr>
            <p:spPr bwMode="auto">
              <a:xfrm>
                <a:off x="3281" y="3279"/>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5" name="Freeform 861"/>
              <p:cNvSpPr>
                <a:spLocks/>
              </p:cNvSpPr>
              <p:nvPr/>
            </p:nvSpPr>
            <p:spPr bwMode="auto">
              <a:xfrm>
                <a:off x="3281" y="3290"/>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6" name="Freeform 862"/>
              <p:cNvSpPr>
                <a:spLocks/>
              </p:cNvSpPr>
              <p:nvPr/>
            </p:nvSpPr>
            <p:spPr bwMode="auto">
              <a:xfrm>
                <a:off x="3281" y="3301"/>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27" name="Freeform 863"/>
              <p:cNvSpPr>
                <a:spLocks/>
              </p:cNvSpPr>
              <p:nvPr/>
            </p:nvSpPr>
            <p:spPr bwMode="auto">
              <a:xfrm>
                <a:off x="3281" y="3312"/>
                <a:ext cx="6" cy="5"/>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8" name="Freeform 864"/>
              <p:cNvSpPr>
                <a:spLocks/>
              </p:cNvSpPr>
              <p:nvPr/>
            </p:nvSpPr>
            <p:spPr bwMode="auto">
              <a:xfrm>
                <a:off x="3281" y="3322"/>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29" name="Freeform 865"/>
              <p:cNvSpPr>
                <a:spLocks/>
              </p:cNvSpPr>
              <p:nvPr/>
            </p:nvSpPr>
            <p:spPr bwMode="auto">
              <a:xfrm>
                <a:off x="3281" y="3333"/>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30" name="Freeform 866"/>
              <p:cNvSpPr>
                <a:spLocks/>
              </p:cNvSpPr>
              <p:nvPr/>
            </p:nvSpPr>
            <p:spPr bwMode="auto">
              <a:xfrm>
                <a:off x="3281" y="3344"/>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31" name="Freeform 867"/>
              <p:cNvSpPr>
                <a:spLocks/>
              </p:cNvSpPr>
              <p:nvPr/>
            </p:nvSpPr>
            <p:spPr bwMode="auto">
              <a:xfrm>
                <a:off x="3281" y="335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32" name="Freeform 868"/>
              <p:cNvSpPr>
                <a:spLocks/>
              </p:cNvSpPr>
              <p:nvPr/>
            </p:nvSpPr>
            <p:spPr bwMode="auto">
              <a:xfrm>
                <a:off x="3281" y="3366"/>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33" name="Freeform 869"/>
              <p:cNvSpPr>
                <a:spLocks/>
              </p:cNvSpPr>
              <p:nvPr/>
            </p:nvSpPr>
            <p:spPr bwMode="auto">
              <a:xfrm>
                <a:off x="3281" y="3377"/>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34" name="Freeform 870"/>
              <p:cNvSpPr>
                <a:spLocks/>
              </p:cNvSpPr>
              <p:nvPr/>
            </p:nvSpPr>
            <p:spPr bwMode="auto">
              <a:xfrm>
                <a:off x="3281" y="3388"/>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35" name="Freeform 871"/>
              <p:cNvSpPr>
                <a:spLocks/>
              </p:cNvSpPr>
              <p:nvPr/>
            </p:nvSpPr>
            <p:spPr bwMode="auto">
              <a:xfrm>
                <a:off x="3281" y="339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36" name="Freeform 872"/>
              <p:cNvSpPr>
                <a:spLocks/>
              </p:cNvSpPr>
              <p:nvPr/>
            </p:nvSpPr>
            <p:spPr bwMode="auto">
              <a:xfrm>
                <a:off x="3281" y="3409"/>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37" name="Freeform 873"/>
              <p:cNvSpPr>
                <a:spLocks/>
              </p:cNvSpPr>
              <p:nvPr/>
            </p:nvSpPr>
            <p:spPr bwMode="auto">
              <a:xfrm>
                <a:off x="3281" y="3420"/>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38" name="Freeform 874"/>
              <p:cNvSpPr>
                <a:spLocks/>
              </p:cNvSpPr>
              <p:nvPr/>
            </p:nvSpPr>
            <p:spPr bwMode="auto">
              <a:xfrm>
                <a:off x="3281" y="3431"/>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39" name="Freeform 875"/>
              <p:cNvSpPr>
                <a:spLocks/>
              </p:cNvSpPr>
              <p:nvPr/>
            </p:nvSpPr>
            <p:spPr bwMode="auto">
              <a:xfrm>
                <a:off x="3281" y="344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40" name="Freeform 876"/>
              <p:cNvSpPr>
                <a:spLocks/>
              </p:cNvSpPr>
              <p:nvPr/>
            </p:nvSpPr>
            <p:spPr bwMode="auto">
              <a:xfrm>
                <a:off x="3281" y="3453"/>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41" name="Freeform 877"/>
              <p:cNvSpPr>
                <a:spLocks/>
              </p:cNvSpPr>
              <p:nvPr/>
            </p:nvSpPr>
            <p:spPr bwMode="auto">
              <a:xfrm>
                <a:off x="3281" y="3464"/>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42" name="Freeform 878"/>
              <p:cNvSpPr>
                <a:spLocks/>
              </p:cNvSpPr>
              <p:nvPr/>
            </p:nvSpPr>
            <p:spPr bwMode="auto">
              <a:xfrm>
                <a:off x="3281" y="3475"/>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43" name="Freeform 879"/>
              <p:cNvSpPr>
                <a:spLocks/>
              </p:cNvSpPr>
              <p:nvPr/>
            </p:nvSpPr>
            <p:spPr bwMode="auto">
              <a:xfrm>
                <a:off x="3281" y="348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44" name="Freeform 880"/>
              <p:cNvSpPr>
                <a:spLocks/>
              </p:cNvSpPr>
              <p:nvPr/>
            </p:nvSpPr>
            <p:spPr bwMode="auto">
              <a:xfrm>
                <a:off x="3281" y="3496"/>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45" name="Freeform 881"/>
              <p:cNvSpPr>
                <a:spLocks/>
              </p:cNvSpPr>
              <p:nvPr/>
            </p:nvSpPr>
            <p:spPr bwMode="auto">
              <a:xfrm>
                <a:off x="3281" y="3507"/>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46" name="Freeform 882"/>
              <p:cNvSpPr>
                <a:spLocks/>
              </p:cNvSpPr>
              <p:nvPr/>
            </p:nvSpPr>
            <p:spPr bwMode="auto">
              <a:xfrm>
                <a:off x="3281" y="3518"/>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47" name="Freeform 883"/>
              <p:cNvSpPr>
                <a:spLocks/>
              </p:cNvSpPr>
              <p:nvPr/>
            </p:nvSpPr>
            <p:spPr bwMode="auto">
              <a:xfrm>
                <a:off x="3281" y="352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48" name="Freeform 884"/>
              <p:cNvSpPr>
                <a:spLocks/>
              </p:cNvSpPr>
              <p:nvPr/>
            </p:nvSpPr>
            <p:spPr bwMode="auto">
              <a:xfrm>
                <a:off x="3281" y="3540"/>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49" name="Freeform 885"/>
              <p:cNvSpPr>
                <a:spLocks/>
              </p:cNvSpPr>
              <p:nvPr/>
            </p:nvSpPr>
            <p:spPr bwMode="auto">
              <a:xfrm>
                <a:off x="3281" y="3551"/>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50" name="Freeform 886"/>
              <p:cNvSpPr>
                <a:spLocks/>
              </p:cNvSpPr>
              <p:nvPr/>
            </p:nvSpPr>
            <p:spPr bwMode="auto">
              <a:xfrm>
                <a:off x="3281" y="3562"/>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51" name="Freeform 887"/>
              <p:cNvSpPr>
                <a:spLocks/>
              </p:cNvSpPr>
              <p:nvPr/>
            </p:nvSpPr>
            <p:spPr bwMode="auto">
              <a:xfrm>
                <a:off x="3281" y="3573"/>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52" name="Freeform 888"/>
              <p:cNvSpPr>
                <a:spLocks/>
              </p:cNvSpPr>
              <p:nvPr/>
            </p:nvSpPr>
            <p:spPr bwMode="auto">
              <a:xfrm>
                <a:off x="3281" y="3583"/>
                <a:ext cx="6" cy="6"/>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53" name="Freeform 889"/>
              <p:cNvSpPr>
                <a:spLocks/>
              </p:cNvSpPr>
              <p:nvPr/>
            </p:nvSpPr>
            <p:spPr bwMode="auto">
              <a:xfrm>
                <a:off x="3281" y="3594"/>
                <a:ext cx="6" cy="6"/>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0"/>
                  </a:cxn>
                  <a:cxn ang="0">
                    <a:pos x="5" y="10"/>
                  </a:cxn>
                  <a:cxn ang="0">
                    <a:pos x="7" y="9"/>
                  </a:cxn>
                  <a:cxn ang="0">
                    <a:pos x="9" y="7"/>
                  </a:cxn>
                  <a:cxn ang="0">
                    <a:pos x="10" y="7"/>
                  </a:cxn>
                  <a:cxn ang="0">
                    <a:pos x="10" y="5"/>
                  </a:cxn>
                </a:cxnLst>
                <a:rect l="0" t="0" r="r" b="b"/>
                <a:pathLst>
                  <a:path w="10" h="10">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0"/>
                    </a:lnTo>
                    <a:lnTo>
                      <a:pt x="5" y="10"/>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54" name="Freeform 890"/>
              <p:cNvSpPr>
                <a:spLocks/>
              </p:cNvSpPr>
              <p:nvPr/>
            </p:nvSpPr>
            <p:spPr bwMode="auto">
              <a:xfrm>
                <a:off x="3281" y="3605"/>
                <a:ext cx="6" cy="6"/>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55" name="Freeform 891"/>
              <p:cNvSpPr>
                <a:spLocks/>
              </p:cNvSpPr>
              <p:nvPr/>
            </p:nvSpPr>
            <p:spPr bwMode="auto">
              <a:xfrm>
                <a:off x="3281" y="3616"/>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56" name="Freeform 892"/>
              <p:cNvSpPr>
                <a:spLocks/>
              </p:cNvSpPr>
              <p:nvPr/>
            </p:nvSpPr>
            <p:spPr bwMode="auto">
              <a:xfrm>
                <a:off x="3281" y="3627"/>
                <a:ext cx="6" cy="5"/>
              </a:xfrm>
              <a:custGeom>
                <a:avLst/>
                <a:gdLst/>
                <a:ahLst/>
                <a:cxnLst>
                  <a:cxn ang="0">
                    <a:pos x="10" y="5"/>
                  </a:cxn>
                  <a:cxn ang="0">
                    <a:pos x="10" y="3"/>
                  </a:cxn>
                  <a:cxn ang="0">
                    <a:pos x="10" y="2"/>
                  </a:cxn>
                  <a:cxn ang="0">
                    <a:pos x="9" y="0"/>
                  </a:cxn>
                  <a:cxn ang="0">
                    <a:pos x="7" y="0"/>
                  </a:cxn>
                  <a:cxn ang="0">
                    <a:pos x="5" y="0"/>
                  </a:cxn>
                  <a:cxn ang="0">
                    <a:pos x="3" y="0"/>
                  </a:cxn>
                  <a:cxn ang="0">
                    <a:pos x="2" y="2"/>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2"/>
                    </a:lnTo>
                    <a:lnTo>
                      <a:pt x="9" y="0"/>
                    </a:lnTo>
                    <a:lnTo>
                      <a:pt x="7" y="0"/>
                    </a:lnTo>
                    <a:lnTo>
                      <a:pt x="5" y="0"/>
                    </a:lnTo>
                    <a:lnTo>
                      <a:pt x="3" y="0"/>
                    </a:lnTo>
                    <a:lnTo>
                      <a:pt x="2" y="2"/>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57" name="Freeform 893"/>
              <p:cNvSpPr>
                <a:spLocks/>
              </p:cNvSpPr>
              <p:nvPr/>
            </p:nvSpPr>
            <p:spPr bwMode="auto">
              <a:xfrm>
                <a:off x="3281" y="3638"/>
                <a:ext cx="6" cy="5"/>
              </a:xfrm>
              <a:custGeom>
                <a:avLst/>
                <a:gdLst/>
                <a:ahLst/>
                <a:cxnLst>
                  <a:cxn ang="0">
                    <a:pos x="10" y="5"/>
                  </a:cxn>
                  <a:cxn ang="0">
                    <a:pos x="10" y="3"/>
                  </a:cxn>
                  <a:cxn ang="0">
                    <a:pos x="10" y="1"/>
                  </a:cxn>
                  <a:cxn ang="0">
                    <a:pos x="9" y="0"/>
                  </a:cxn>
                  <a:cxn ang="0">
                    <a:pos x="7" y="0"/>
                  </a:cxn>
                  <a:cxn ang="0">
                    <a:pos x="5" y="0"/>
                  </a:cxn>
                  <a:cxn ang="0">
                    <a:pos x="3" y="0"/>
                  </a:cxn>
                  <a:cxn ang="0">
                    <a:pos x="2" y="1"/>
                  </a:cxn>
                  <a:cxn ang="0">
                    <a:pos x="0" y="3"/>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3"/>
                    </a:lnTo>
                    <a:lnTo>
                      <a:pt x="10" y="1"/>
                    </a:lnTo>
                    <a:lnTo>
                      <a:pt x="9" y="0"/>
                    </a:lnTo>
                    <a:lnTo>
                      <a:pt x="7" y="0"/>
                    </a:lnTo>
                    <a:lnTo>
                      <a:pt x="5" y="0"/>
                    </a:lnTo>
                    <a:lnTo>
                      <a:pt x="3" y="0"/>
                    </a:lnTo>
                    <a:lnTo>
                      <a:pt x="2" y="1"/>
                    </a:lnTo>
                    <a:lnTo>
                      <a:pt x="0" y="3"/>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158" name="Freeform 894"/>
              <p:cNvSpPr>
                <a:spLocks/>
              </p:cNvSpPr>
              <p:nvPr/>
            </p:nvSpPr>
            <p:spPr bwMode="auto">
              <a:xfrm>
                <a:off x="3281" y="3649"/>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8"/>
                  </a:cxn>
                  <a:cxn ang="0">
                    <a:pos x="3" y="9"/>
                  </a:cxn>
                  <a:cxn ang="0">
                    <a:pos x="5" y="11"/>
                  </a:cxn>
                  <a:cxn ang="0">
                    <a:pos x="5" y="11"/>
                  </a:cxn>
                  <a:cxn ang="0">
                    <a:pos x="7" y="9"/>
                  </a:cxn>
                  <a:cxn ang="0">
                    <a:pos x="9" y="8"/>
                  </a:cxn>
                  <a:cxn ang="0">
                    <a:pos x="10" y="8"/>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8"/>
                    </a:lnTo>
                    <a:lnTo>
                      <a:pt x="3" y="9"/>
                    </a:lnTo>
                    <a:lnTo>
                      <a:pt x="5" y="11"/>
                    </a:lnTo>
                    <a:lnTo>
                      <a:pt x="5" y="11"/>
                    </a:lnTo>
                    <a:lnTo>
                      <a:pt x="7" y="9"/>
                    </a:lnTo>
                    <a:lnTo>
                      <a:pt x="9"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159" name="Freeform 895"/>
              <p:cNvSpPr>
                <a:spLocks/>
              </p:cNvSpPr>
              <p:nvPr/>
            </p:nvSpPr>
            <p:spPr bwMode="auto">
              <a:xfrm>
                <a:off x="3281" y="3660"/>
                <a:ext cx="6" cy="5"/>
              </a:xfrm>
              <a:custGeom>
                <a:avLst/>
                <a:gdLst/>
                <a:ahLst/>
                <a:cxnLst>
                  <a:cxn ang="0">
                    <a:pos x="10" y="6"/>
                  </a:cxn>
                  <a:cxn ang="0">
                    <a:pos x="10" y="4"/>
                  </a:cxn>
                  <a:cxn ang="0">
                    <a:pos x="10" y="2"/>
                  </a:cxn>
                  <a:cxn ang="0">
                    <a:pos x="9" y="0"/>
                  </a:cxn>
                  <a:cxn ang="0">
                    <a:pos x="7" y="0"/>
                  </a:cxn>
                  <a:cxn ang="0">
                    <a:pos x="5" y="0"/>
                  </a:cxn>
                  <a:cxn ang="0">
                    <a:pos x="3" y="0"/>
                  </a:cxn>
                  <a:cxn ang="0">
                    <a:pos x="2" y="2"/>
                  </a:cxn>
                  <a:cxn ang="0">
                    <a:pos x="0" y="4"/>
                  </a:cxn>
                  <a:cxn ang="0">
                    <a:pos x="0" y="6"/>
                  </a:cxn>
                  <a:cxn ang="0">
                    <a:pos x="0" y="6"/>
                  </a:cxn>
                  <a:cxn ang="0">
                    <a:pos x="2" y="7"/>
                  </a:cxn>
                  <a:cxn ang="0">
                    <a:pos x="3" y="9"/>
                  </a:cxn>
                  <a:cxn ang="0">
                    <a:pos x="5" y="11"/>
                  </a:cxn>
                  <a:cxn ang="0">
                    <a:pos x="5" y="11"/>
                  </a:cxn>
                  <a:cxn ang="0">
                    <a:pos x="7" y="9"/>
                  </a:cxn>
                  <a:cxn ang="0">
                    <a:pos x="9" y="7"/>
                  </a:cxn>
                  <a:cxn ang="0">
                    <a:pos x="10" y="7"/>
                  </a:cxn>
                  <a:cxn ang="0">
                    <a:pos x="10" y="6"/>
                  </a:cxn>
                </a:cxnLst>
                <a:rect l="0" t="0" r="r" b="b"/>
                <a:pathLst>
                  <a:path w="10" h="11">
                    <a:moveTo>
                      <a:pt x="10" y="6"/>
                    </a:moveTo>
                    <a:lnTo>
                      <a:pt x="10" y="4"/>
                    </a:lnTo>
                    <a:lnTo>
                      <a:pt x="10" y="2"/>
                    </a:lnTo>
                    <a:lnTo>
                      <a:pt x="9" y="0"/>
                    </a:lnTo>
                    <a:lnTo>
                      <a:pt x="7" y="0"/>
                    </a:lnTo>
                    <a:lnTo>
                      <a:pt x="5" y="0"/>
                    </a:lnTo>
                    <a:lnTo>
                      <a:pt x="3" y="0"/>
                    </a:lnTo>
                    <a:lnTo>
                      <a:pt x="2" y="2"/>
                    </a:lnTo>
                    <a:lnTo>
                      <a:pt x="0" y="4"/>
                    </a:lnTo>
                    <a:lnTo>
                      <a:pt x="0" y="6"/>
                    </a:lnTo>
                    <a:lnTo>
                      <a:pt x="0" y="6"/>
                    </a:lnTo>
                    <a:lnTo>
                      <a:pt x="2" y="7"/>
                    </a:lnTo>
                    <a:lnTo>
                      <a:pt x="3" y="9"/>
                    </a:lnTo>
                    <a:lnTo>
                      <a:pt x="5" y="11"/>
                    </a:lnTo>
                    <a:lnTo>
                      <a:pt x="5" y="11"/>
                    </a:lnTo>
                    <a:lnTo>
                      <a:pt x="7" y="9"/>
                    </a:lnTo>
                    <a:lnTo>
                      <a:pt x="9"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160" name="Freeform 896"/>
              <p:cNvSpPr>
                <a:spLocks/>
              </p:cNvSpPr>
              <p:nvPr/>
            </p:nvSpPr>
            <p:spPr bwMode="auto">
              <a:xfrm>
                <a:off x="3281" y="3670"/>
                <a:ext cx="6" cy="6"/>
              </a:xfrm>
              <a:custGeom>
                <a:avLst/>
                <a:gdLst/>
                <a:ahLst/>
                <a:cxnLst>
                  <a:cxn ang="0">
                    <a:pos x="10" y="5"/>
                  </a:cxn>
                  <a:cxn ang="0">
                    <a:pos x="10" y="4"/>
                  </a:cxn>
                  <a:cxn ang="0">
                    <a:pos x="10" y="2"/>
                  </a:cxn>
                  <a:cxn ang="0">
                    <a:pos x="9" y="0"/>
                  </a:cxn>
                  <a:cxn ang="0">
                    <a:pos x="7" y="0"/>
                  </a:cxn>
                  <a:cxn ang="0">
                    <a:pos x="5" y="0"/>
                  </a:cxn>
                  <a:cxn ang="0">
                    <a:pos x="3" y="0"/>
                  </a:cxn>
                  <a:cxn ang="0">
                    <a:pos x="2" y="2"/>
                  </a:cxn>
                  <a:cxn ang="0">
                    <a:pos x="0" y="4"/>
                  </a:cxn>
                  <a:cxn ang="0">
                    <a:pos x="0" y="5"/>
                  </a:cxn>
                  <a:cxn ang="0">
                    <a:pos x="0" y="5"/>
                  </a:cxn>
                  <a:cxn ang="0">
                    <a:pos x="2" y="7"/>
                  </a:cxn>
                  <a:cxn ang="0">
                    <a:pos x="3" y="9"/>
                  </a:cxn>
                  <a:cxn ang="0">
                    <a:pos x="5" y="11"/>
                  </a:cxn>
                  <a:cxn ang="0">
                    <a:pos x="5" y="11"/>
                  </a:cxn>
                  <a:cxn ang="0">
                    <a:pos x="7" y="9"/>
                  </a:cxn>
                  <a:cxn ang="0">
                    <a:pos x="9" y="7"/>
                  </a:cxn>
                  <a:cxn ang="0">
                    <a:pos x="10" y="7"/>
                  </a:cxn>
                  <a:cxn ang="0">
                    <a:pos x="10" y="5"/>
                  </a:cxn>
                </a:cxnLst>
                <a:rect l="0" t="0" r="r" b="b"/>
                <a:pathLst>
                  <a:path w="10" h="11">
                    <a:moveTo>
                      <a:pt x="10" y="5"/>
                    </a:moveTo>
                    <a:lnTo>
                      <a:pt x="10" y="4"/>
                    </a:lnTo>
                    <a:lnTo>
                      <a:pt x="10" y="2"/>
                    </a:lnTo>
                    <a:lnTo>
                      <a:pt x="9" y="0"/>
                    </a:lnTo>
                    <a:lnTo>
                      <a:pt x="7" y="0"/>
                    </a:lnTo>
                    <a:lnTo>
                      <a:pt x="5" y="0"/>
                    </a:lnTo>
                    <a:lnTo>
                      <a:pt x="3" y="0"/>
                    </a:lnTo>
                    <a:lnTo>
                      <a:pt x="2" y="2"/>
                    </a:lnTo>
                    <a:lnTo>
                      <a:pt x="0" y="4"/>
                    </a:lnTo>
                    <a:lnTo>
                      <a:pt x="0" y="5"/>
                    </a:lnTo>
                    <a:lnTo>
                      <a:pt x="0" y="5"/>
                    </a:lnTo>
                    <a:lnTo>
                      <a:pt x="2" y="7"/>
                    </a:lnTo>
                    <a:lnTo>
                      <a:pt x="3" y="9"/>
                    </a:lnTo>
                    <a:lnTo>
                      <a:pt x="5" y="11"/>
                    </a:lnTo>
                    <a:lnTo>
                      <a:pt x="5" y="11"/>
                    </a:lnTo>
                    <a:lnTo>
                      <a:pt x="7" y="9"/>
                    </a:lnTo>
                    <a:lnTo>
                      <a:pt x="9" y="7"/>
                    </a:lnTo>
                    <a:lnTo>
                      <a:pt x="10" y="7"/>
                    </a:lnTo>
                    <a:lnTo>
                      <a:pt x="10" y="5"/>
                    </a:lnTo>
                    <a:close/>
                  </a:path>
                </a:pathLst>
              </a:custGeom>
              <a:solidFill>
                <a:srgbClr val="000000"/>
              </a:solidFill>
              <a:ln w="9525">
                <a:noFill/>
                <a:round/>
                <a:headEnd/>
                <a:tailEnd/>
              </a:ln>
            </p:spPr>
            <p:txBody>
              <a:bodyPr/>
              <a:lstStyle/>
              <a:p>
                <a:endParaRPr lang="zh-TW" altLang="en-US"/>
              </a:p>
            </p:txBody>
          </p:sp>
        </p:grpSp>
        <p:grpSp>
          <p:nvGrpSpPr>
            <p:cNvPr id="1676161" name="Group 897"/>
            <p:cNvGrpSpPr>
              <a:grpSpLocks/>
            </p:cNvGrpSpPr>
            <p:nvPr/>
          </p:nvGrpSpPr>
          <p:grpSpPr bwMode="auto">
            <a:xfrm>
              <a:off x="1667" y="2320"/>
              <a:ext cx="2253" cy="5"/>
              <a:chOff x="1539" y="2320"/>
              <a:chExt cx="2079" cy="5"/>
            </a:xfrm>
          </p:grpSpPr>
          <p:sp>
            <p:nvSpPr>
              <p:cNvPr id="1676162" name="Freeform 898"/>
              <p:cNvSpPr>
                <a:spLocks/>
              </p:cNvSpPr>
              <p:nvPr/>
            </p:nvSpPr>
            <p:spPr bwMode="auto">
              <a:xfrm>
                <a:off x="1539" y="2320"/>
                <a:ext cx="5" cy="5"/>
              </a:xfrm>
              <a:custGeom>
                <a:avLst/>
                <a:gdLst/>
                <a:ahLst/>
                <a:cxnLst>
                  <a:cxn ang="0">
                    <a:pos x="7" y="0"/>
                  </a:cxn>
                  <a:cxn ang="0">
                    <a:pos x="5" y="0"/>
                  </a:cxn>
                  <a:cxn ang="0">
                    <a:pos x="4" y="2"/>
                  </a:cxn>
                  <a:cxn ang="0">
                    <a:pos x="2" y="4"/>
                  </a:cxn>
                  <a:cxn ang="0">
                    <a:pos x="0" y="5"/>
                  </a:cxn>
                  <a:cxn ang="0">
                    <a:pos x="0" y="5"/>
                  </a:cxn>
                  <a:cxn ang="0">
                    <a:pos x="2" y="7"/>
                  </a:cxn>
                  <a:cxn ang="0">
                    <a:pos x="4" y="9"/>
                  </a:cxn>
                  <a:cxn ang="0">
                    <a:pos x="5" y="11"/>
                  </a:cxn>
                  <a:cxn ang="0">
                    <a:pos x="5" y="11"/>
                  </a:cxn>
                  <a:cxn ang="0">
                    <a:pos x="5" y="11"/>
                  </a:cxn>
                  <a:cxn ang="0">
                    <a:pos x="7" y="9"/>
                  </a:cxn>
                  <a:cxn ang="0">
                    <a:pos x="9" y="7"/>
                  </a:cxn>
                  <a:cxn ang="0">
                    <a:pos x="11" y="5"/>
                  </a:cxn>
                  <a:cxn ang="0">
                    <a:pos x="11" y="5"/>
                  </a:cxn>
                  <a:cxn ang="0">
                    <a:pos x="9" y="4"/>
                  </a:cxn>
                  <a:cxn ang="0">
                    <a:pos x="7" y="2"/>
                  </a:cxn>
                  <a:cxn ang="0">
                    <a:pos x="7" y="0"/>
                  </a:cxn>
                </a:cxnLst>
                <a:rect l="0" t="0" r="r" b="b"/>
                <a:pathLst>
                  <a:path w="11" h="11">
                    <a:moveTo>
                      <a:pt x="7" y="0"/>
                    </a:moveTo>
                    <a:lnTo>
                      <a:pt x="5" y="0"/>
                    </a:lnTo>
                    <a:lnTo>
                      <a:pt x="4" y="2"/>
                    </a:lnTo>
                    <a:lnTo>
                      <a:pt x="2" y="4"/>
                    </a:lnTo>
                    <a:lnTo>
                      <a:pt x="0" y="5"/>
                    </a:lnTo>
                    <a:lnTo>
                      <a:pt x="0" y="5"/>
                    </a:lnTo>
                    <a:lnTo>
                      <a:pt x="2" y="7"/>
                    </a:lnTo>
                    <a:lnTo>
                      <a:pt x="4" y="9"/>
                    </a:lnTo>
                    <a:lnTo>
                      <a:pt x="5" y="11"/>
                    </a:lnTo>
                    <a:lnTo>
                      <a:pt x="5" y="11"/>
                    </a:lnTo>
                    <a:lnTo>
                      <a:pt x="5" y="11"/>
                    </a:lnTo>
                    <a:lnTo>
                      <a:pt x="7" y="9"/>
                    </a:lnTo>
                    <a:lnTo>
                      <a:pt x="9" y="7"/>
                    </a:lnTo>
                    <a:lnTo>
                      <a:pt x="11" y="5"/>
                    </a:lnTo>
                    <a:lnTo>
                      <a:pt x="11"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6163" name="Freeform 899"/>
              <p:cNvSpPr>
                <a:spLocks/>
              </p:cNvSpPr>
              <p:nvPr/>
            </p:nvSpPr>
            <p:spPr bwMode="auto">
              <a:xfrm>
                <a:off x="155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64" name="Freeform 900"/>
              <p:cNvSpPr>
                <a:spLocks/>
              </p:cNvSpPr>
              <p:nvPr/>
            </p:nvSpPr>
            <p:spPr bwMode="auto">
              <a:xfrm>
                <a:off x="156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65" name="Freeform 901"/>
              <p:cNvSpPr>
                <a:spLocks/>
              </p:cNvSpPr>
              <p:nvPr/>
            </p:nvSpPr>
            <p:spPr bwMode="auto">
              <a:xfrm>
                <a:off x="15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66" name="Freeform 902"/>
              <p:cNvSpPr>
                <a:spLocks/>
              </p:cNvSpPr>
              <p:nvPr/>
            </p:nvSpPr>
            <p:spPr bwMode="auto">
              <a:xfrm>
                <a:off x="15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67" name="Freeform 903"/>
              <p:cNvSpPr>
                <a:spLocks/>
              </p:cNvSpPr>
              <p:nvPr/>
            </p:nvSpPr>
            <p:spPr bwMode="auto">
              <a:xfrm>
                <a:off x="159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68" name="Freeform 904"/>
              <p:cNvSpPr>
                <a:spLocks/>
              </p:cNvSpPr>
              <p:nvPr/>
            </p:nvSpPr>
            <p:spPr bwMode="auto">
              <a:xfrm>
                <a:off x="160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69" name="Freeform 905"/>
              <p:cNvSpPr>
                <a:spLocks/>
              </p:cNvSpPr>
              <p:nvPr/>
            </p:nvSpPr>
            <p:spPr bwMode="auto">
              <a:xfrm>
                <a:off x="1613"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170" name="Freeform 906"/>
              <p:cNvSpPr>
                <a:spLocks/>
              </p:cNvSpPr>
              <p:nvPr/>
            </p:nvSpPr>
            <p:spPr bwMode="auto">
              <a:xfrm>
                <a:off x="16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1" name="Freeform 907"/>
              <p:cNvSpPr>
                <a:spLocks/>
              </p:cNvSpPr>
              <p:nvPr/>
            </p:nvSpPr>
            <p:spPr bwMode="auto">
              <a:xfrm>
                <a:off x="16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2" name="Freeform 908"/>
              <p:cNvSpPr>
                <a:spLocks/>
              </p:cNvSpPr>
              <p:nvPr/>
            </p:nvSpPr>
            <p:spPr bwMode="auto">
              <a:xfrm>
                <a:off x="1644"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3" name="Freeform 909"/>
              <p:cNvSpPr>
                <a:spLocks/>
              </p:cNvSpPr>
              <p:nvPr/>
            </p:nvSpPr>
            <p:spPr bwMode="auto">
              <a:xfrm>
                <a:off x="1655"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4" name="Freeform 910"/>
              <p:cNvSpPr>
                <a:spLocks/>
              </p:cNvSpPr>
              <p:nvPr/>
            </p:nvSpPr>
            <p:spPr bwMode="auto">
              <a:xfrm>
                <a:off x="16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5" name="Freeform 911"/>
              <p:cNvSpPr>
                <a:spLocks/>
              </p:cNvSpPr>
              <p:nvPr/>
            </p:nvSpPr>
            <p:spPr bwMode="auto">
              <a:xfrm>
                <a:off x="16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6" name="Freeform 912"/>
              <p:cNvSpPr>
                <a:spLocks/>
              </p:cNvSpPr>
              <p:nvPr/>
            </p:nvSpPr>
            <p:spPr bwMode="auto">
              <a:xfrm>
                <a:off x="1686"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7" name="Freeform 913"/>
              <p:cNvSpPr>
                <a:spLocks/>
              </p:cNvSpPr>
              <p:nvPr/>
            </p:nvSpPr>
            <p:spPr bwMode="auto">
              <a:xfrm>
                <a:off x="1697"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8" name="Freeform 914"/>
              <p:cNvSpPr>
                <a:spLocks/>
              </p:cNvSpPr>
              <p:nvPr/>
            </p:nvSpPr>
            <p:spPr bwMode="auto">
              <a:xfrm>
                <a:off x="1707"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79" name="Freeform 915"/>
              <p:cNvSpPr>
                <a:spLocks/>
              </p:cNvSpPr>
              <p:nvPr/>
            </p:nvSpPr>
            <p:spPr bwMode="auto">
              <a:xfrm>
                <a:off x="17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80" name="Freeform 916"/>
              <p:cNvSpPr>
                <a:spLocks/>
              </p:cNvSpPr>
              <p:nvPr/>
            </p:nvSpPr>
            <p:spPr bwMode="auto">
              <a:xfrm>
                <a:off x="17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81" name="Freeform 917"/>
              <p:cNvSpPr>
                <a:spLocks/>
              </p:cNvSpPr>
              <p:nvPr/>
            </p:nvSpPr>
            <p:spPr bwMode="auto">
              <a:xfrm>
                <a:off x="173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82" name="Freeform 918"/>
              <p:cNvSpPr>
                <a:spLocks/>
              </p:cNvSpPr>
              <p:nvPr/>
            </p:nvSpPr>
            <p:spPr bwMode="auto">
              <a:xfrm>
                <a:off x="175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83" name="Freeform 919"/>
              <p:cNvSpPr>
                <a:spLocks/>
              </p:cNvSpPr>
              <p:nvPr/>
            </p:nvSpPr>
            <p:spPr bwMode="auto">
              <a:xfrm>
                <a:off x="17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84" name="Freeform 920"/>
              <p:cNvSpPr>
                <a:spLocks/>
              </p:cNvSpPr>
              <p:nvPr/>
            </p:nvSpPr>
            <p:spPr bwMode="auto">
              <a:xfrm>
                <a:off x="17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85" name="Freeform 921"/>
              <p:cNvSpPr>
                <a:spLocks/>
              </p:cNvSpPr>
              <p:nvPr/>
            </p:nvSpPr>
            <p:spPr bwMode="auto">
              <a:xfrm>
                <a:off x="17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86" name="Freeform 922"/>
              <p:cNvSpPr>
                <a:spLocks/>
              </p:cNvSpPr>
              <p:nvPr/>
            </p:nvSpPr>
            <p:spPr bwMode="auto">
              <a:xfrm>
                <a:off x="179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187" name="Freeform 923"/>
              <p:cNvSpPr>
                <a:spLocks/>
              </p:cNvSpPr>
              <p:nvPr/>
            </p:nvSpPr>
            <p:spPr bwMode="auto">
              <a:xfrm>
                <a:off x="1802"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188" name="Freeform 924"/>
              <p:cNvSpPr>
                <a:spLocks/>
              </p:cNvSpPr>
              <p:nvPr/>
            </p:nvSpPr>
            <p:spPr bwMode="auto">
              <a:xfrm>
                <a:off x="18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89" name="Freeform 925"/>
              <p:cNvSpPr>
                <a:spLocks/>
              </p:cNvSpPr>
              <p:nvPr/>
            </p:nvSpPr>
            <p:spPr bwMode="auto">
              <a:xfrm>
                <a:off x="18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0" name="Freeform 926"/>
              <p:cNvSpPr>
                <a:spLocks/>
              </p:cNvSpPr>
              <p:nvPr/>
            </p:nvSpPr>
            <p:spPr bwMode="auto">
              <a:xfrm>
                <a:off x="18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1" name="Freeform 927"/>
              <p:cNvSpPr>
                <a:spLocks/>
              </p:cNvSpPr>
              <p:nvPr/>
            </p:nvSpPr>
            <p:spPr bwMode="auto">
              <a:xfrm>
                <a:off x="1844"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2" name="Freeform 928"/>
              <p:cNvSpPr>
                <a:spLocks/>
              </p:cNvSpPr>
              <p:nvPr/>
            </p:nvSpPr>
            <p:spPr bwMode="auto">
              <a:xfrm>
                <a:off x="18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3" name="Freeform 929"/>
              <p:cNvSpPr>
                <a:spLocks/>
              </p:cNvSpPr>
              <p:nvPr/>
            </p:nvSpPr>
            <p:spPr bwMode="auto">
              <a:xfrm>
                <a:off x="18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4" name="Freeform 930"/>
              <p:cNvSpPr>
                <a:spLocks/>
              </p:cNvSpPr>
              <p:nvPr/>
            </p:nvSpPr>
            <p:spPr bwMode="auto">
              <a:xfrm>
                <a:off x="18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5" name="Freeform 931"/>
              <p:cNvSpPr>
                <a:spLocks/>
              </p:cNvSpPr>
              <p:nvPr/>
            </p:nvSpPr>
            <p:spPr bwMode="auto">
              <a:xfrm>
                <a:off x="1886"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6" name="Freeform 932"/>
              <p:cNvSpPr>
                <a:spLocks/>
              </p:cNvSpPr>
              <p:nvPr/>
            </p:nvSpPr>
            <p:spPr bwMode="auto">
              <a:xfrm>
                <a:off x="18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7" name="Freeform 933"/>
              <p:cNvSpPr>
                <a:spLocks/>
              </p:cNvSpPr>
              <p:nvPr/>
            </p:nvSpPr>
            <p:spPr bwMode="auto">
              <a:xfrm>
                <a:off x="19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8" name="Freeform 934"/>
              <p:cNvSpPr>
                <a:spLocks/>
              </p:cNvSpPr>
              <p:nvPr/>
            </p:nvSpPr>
            <p:spPr bwMode="auto">
              <a:xfrm>
                <a:off x="19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199" name="Freeform 935"/>
              <p:cNvSpPr>
                <a:spLocks/>
              </p:cNvSpPr>
              <p:nvPr/>
            </p:nvSpPr>
            <p:spPr bwMode="auto">
              <a:xfrm>
                <a:off x="19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0" name="Freeform 936"/>
              <p:cNvSpPr>
                <a:spLocks/>
              </p:cNvSpPr>
              <p:nvPr/>
            </p:nvSpPr>
            <p:spPr bwMode="auto">
              <a:xfrm>
                <a:off x="193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1" name="Freeform 937"/>
              <p:cNvSpPr>
                <a:spLocks/>
              </p:cNvSpPr>
              <p:nvPr/>
            </p:nvSpPr>
            <p:spPr bwMode="auto">
              <a:xfrm>
                <a:off x="19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02" name="Freeform 938"/>
              <p:cNvSpPr>
                <a:spLocks/>
              </p:cNvSpPr>
              <p:nvPr/>
            </p:nvSpPr>
            <p:spPr bwMode="auto">
              <a:xfrm>
                <a:off x="19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03" name="Freeform 939"/>
              <p:cNvSpPr>
                <a:spLocks/>
              </p:cNvSpPr>
              <p:nvPr/>
            </p:nvSpPr>
            <p:spPr bwMode="auto">
              <a:xfrm>
                <a:off x="19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04" name="Freeform 940"/>
              <p:cNvSpPr>
                <a:spLocks/>
              </p:cNvSpPr>
              <p:nvPr/>
            </p:nvSpPr>
            <p:spPr bwMode="auto">
              <a:xfrm>
                <a:off x="19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05" name="Freeform 941"/>
              <p:cNvSpPr>
                <a:spLocks/>
              </p:cNvSpPr>
              <p:nvPr/>
            </p:nvSpPr>
            <p:spPr bwMode="auto">
              <a:xfrm>
                <a:off x="19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6" name="Freeform 942"/>
              <p:cNvSpPr>
                <a:spLocks/>
              </p:cNvSpPr>
              <p:nvPr/>
            </p:nvSpPr>
            <p:spPr bwMode="auto">
              <a:xfrm>
                <a:off x="20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7" name="Freeform 943"/>
              <p:cNvSpPr>
                <a:spLocks/>
              </p:cNvSpPr>
              <p:nvPr/>
            </p:nvSpPr>
            <p:spPr bwMode="auto">
              <a:xfrm>
                <a:off x="20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8" name="Freeform 944"/>
              <p:cNvSpPr>
                <a:spLocks/>
              </p:cNvSpPr>
              <p:nvPr/>
            </p:nvSpPr>
            <p:spPr bwMode="auto">
              <a:xfrm>
                <a:off x="20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09" name="Freeform 945"/>
              <p:cNvSpPr>
                <a:spLocks/>
              </p:cNvSpPr>
              <p:nvPr/>
            </p:nvSpPr>
            <p:spPr bwMode="auto">
              <a:xfrm>
                <a:off x="20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0" name="Freeform 946"/>
              <p:cNvSpPr>
                <a:spLocks/>
              </p:cNvSpPr>
              <p:nvPr/>
            </p:nvSpPr>
            <p:spPr bwMode="auto">
              <a:xfrm>
                <a:off x="20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1" name="Freeform 947"/>
              <p:cNvSpPr>
                <a:spLocks/>
              </p:cNvSpPr>
              <p:nvPr/>
            </p:nvSpPr>
            <p:spPr bwMode="auto">
              <a:xfrm>
                <a:off x="20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2" name="Freeform 948"/>
              <p:cNvSpPr>
                <a:spLocks/>
              </p:cNvSpPr>
              <p:nvPr/>
            </p:nvSpPr>
            <p:spPr bwMode="auto">
              <a:xfrm>
                <a:off x="20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3" name="Freeform 949"/>
              <p:cNvSpPr>
                <a:spLocks/>
              </p:cNvSpPr>
              <p:nvPr/>
            </p:nvSpPr>
            <p:spPr bwMode="auto">
              <a:xfrm>
                <a:off x="20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4" name="Freeform 950"/>
              <p:cNvSpPr>
                <a:spLocks/>
              </p:cNvSpPr>
              <p:nvPr/>
            </p:nvSpPr>
            <p:spPr bwMode="auto">
              <a:xfrm>
                <a:off x="20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5" name="Freeform 951"/>
              <p:cNvSpPr>
                <a:spLocks/>
              </p:cNvSpPr>
              <p:nvPr/>
            </p:nvSpPr>
            <p:spPr bwMode="auto">
              <a:xfrm>
                <a:off x="20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6" name="Freeform 952"/>
              <p:cNvSpPr>
                <a:spLocks/>
              </p:cNvSpPr>
              <p:nvPr/>
            </p:nvSpPr>
            <p:spPr bwMode="auto">
              <a:xfrm>
                <a:off x="21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7" name="Freeform 953"/>
              <p:cNvSpPr>
                <a:spLocks/>
              </p:cNvSpPr>
              <p:nvPr/>
            </p:nvSpPr>
            <p:spPr bwMode="auto">
              <a:xfrm>
                <a:off x="21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8" name="Freeform 954"/>
              <p:cNvSpPr>
                <a:spLocks/>
              </p:cNvSpPr>
              <p:nvPr/>
            </p:nvSpPr>
            <p:spPr bwMode="auto">
              <a:xfrm>
                <a:off x="21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19" name="Freeform 955"/>
              <p:cNvSpPr>
                <a:spLocks/>
              </p:cNvSpPr>
              <p:nvPr/>
            </p:nvSpPr>
            <p:spPr bwMode="auto">
              <a:xfrm>
                <a:off x="21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20" name="Freeform 956"/>
              <p:cNvSpPr>
                <a:spLocks/>
              </p:cNvSpPr>
              <p:nvPr/>
            </p:nvSpPr>
            <p:spPr bwMode="auto">
              <a:xfrm>
                <a:off x="21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21" name="Freeform 957"/>
              <p:cNvSpPr>
                <a:spLocks/>
              </p:cNvSpPr>
              <p:nvPr/>
            </p:nvSpPr>
            <p:spPr bwMode="auto">
              <a:xfrm>
                <a:off x="21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22" name="Freeform 958"/>
              <p:cNvSpPr>
                <a:spLocks/>
              </p:cNvSpPr>
              <p:nvPr/>
            </p:nvSpPr>
            <p:spPr bwMode="auto">
              <a:xfrm>
                <a:off x="21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23" name="Freeform 959"/>
              <p:cNvSpPr>
                <a:spLocks/>
              </p:cNvSpPr>
              <p:nvPr/>
            </p:nvSpPr>
            <p:spPr bwMode="auto">
              <a:xfrm>
                <a:off x="21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4" name="Freeform 960"/>
              <p:cNvSpPr>
                <a:spLocks/>
              </p:cNvSpPr>
              <p:nvPr/>
            </p:nvSpPr>
            <p:spPr bwMode="auto">
              <a:xfrm>
                <a:off x="21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5" name="Freeform 961"/>
              <p:cNvSpPr>
                <a:spLocks/>
              </p:cNvSpPr>
              <p:nvPr/>
            </p:nvSpPr>
            <p:spPr bwMode="auto">
              <a:xfrm>
                <a:off x="22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6" name="Freeform 962"/>
              <p:cNvSpPr>
                <a:spLocks/>
              </p:cNvSpPr>
              <p:nvPr/>
            </p:nvSpPr>
            <p:spPr bwMode="auto">
              <a:xfrm>
                <a:off x="22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7" name="Freeform 963"/>
              <p:cNvSpPr>
                <a:spLocks/>
              </p:cNvSpPr>
              <p:nvPr/>
            </p:nvSpPr>
            <p:spPr bwMode="auto">
              <a:xfrm>
                <a:off x="22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8" name="Freeform 964"/>
              <p:cNvSpPr>
                <a:spLocks/>
              </p:cNvSpPr>
              <p:nvPr/>
            </p:nvSpPr>
            <p:spPr bwMode="auto">
              <a:xfrm>
                <a:off x="22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29" name="Freeform 965"/>
              <p:cNvSpPr>
                <a:spLocks/>
              </p:cNvSpPr>
              <p:nvPr/>
            </p:nvSpPr>
            <p:spPr bwMode="auto">
              <a:xfrm>
                <a:off x="22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0" name="Freeform 966"/>
              <p:cNvSpPr>
                <a:spLocks/>
              </p:cNvSpPr>
              <p:nvPr/>
            </p:nvSpPr>
            <p:spPr bwMode="auto">
              <a:xfrm>
                <a:off x="22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1" name="Freeform 967"/>
              <p:cNvSpPr>
                <a:spLocks/>
              </p:cNvSpPr>
              <p:nvPr/>
            </p:nvSpPr>
            <p:spPr bwMode="auto">
              <a:xfrm>
                <a:off x="22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2" name="Freeform 968"/>
              <p:cNvSpPr>
                <a:spLocks/>
              </p:cNvSpPr>
              <p:nvPr/>
            </p:nvSpPr>
            <p:spPr bwMode="auto">
              <a:xfrm>
                <a:off x="22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3" name="Freeform 969"/>
              <p:cNvSpPr>
                <a:spLocks/>
              </p:cNvSpPr>
              <p:nvPr/>
            </p:nvSpPr>
            <p:spPr bwMode="auto">
              <a:xfrm>
                <a:off x="22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4" name="Freeform 970"/>
              <p:cNvSpPr>
                <a:spLocks/>
              </p:cNvSpPr>
              <p:nvPr/>
            </p:nvSpPr>
            <p:spPr bwMode="auto">
              <a:xfrm>
                <a:off x="22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5" name="Freeform 971"/>
              <p:cNvSpPr>
                <a:spLocks/>
              </p:cNvSpPr>
              <p:nvPr/>
            </p:nvSpPr>
            <p:spPr bwMode="auto">
              <a:xfrm>
                <a:off x="23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36" name="Freeform 972"/>
              <p:cNvSpPr>
                <a:spLocks/>
              </p:cNvSpPr>
              <p:nvPr/>
            </p:nvSpPr>
            <p:spPr bwMode="auto">
              <a:xfrm>
                <a:off x="23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37" name="Freeform 973"/>
              <p:cNvSpPr>
                <a:spLocks/>
              </p:cNvSpPr>
              <p:nvPr/>
            </p:nvSpPr>
            <p:spPr bwMode="auto">
              <a:xfrm>
                <a:off x="23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38" name="Freeform 974"/>
              <p:cNvSpPr>
                <a:spLocks/>
              </p:cNvSpPr>
              <p:nvPr/>
            </p:nvSpPr>
            <p:spPr bwMode="auto">
              <a:xfrm>
                <a:off x="23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39" name="Freeform 975"/>
              <p:cNvSpPr>
                <a:spLocks/>
              </p:cNvSpPr>
              <p:nvPr/>
            </p:nvSpPr>
            <p:spPr bwMode="auto">
              <a:xfrm>
                <a:off x="23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40" name="Freeform 976"/>
              <p:cNvSpPr>
                <a:spLocks/>
              </p:cNvSpPr>
              <p:nvPr/>
            </p:nvSpPr>
            <p:spPr bwMode="auto">
              <a:xfrm>
                <a:off x="23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41" name="Freeform 977"/>
              <p:cNvSpPr>
                <a:spLocks/>
              </p:cNvSpPr>
              <p:nvPr/>
            </p:nvSpPr>
            <p:spPr bwMode="auto">
              <a:xfrm>
                <a:off x="23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2" name="Freeform 978"/>
              <p:cNvSpPr>
                <a:spLocks/>
              </p:cNvSpPr>
              <p:nvPr/>
            </p:nvSpPr>
            <p:spPr bwMode="auto">
              <a:xfrm>
                <a:off x="23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3" name="Freeform 979"/>
              <p:cNvSpPr>
                <a:spLocks/>
              </p:cNvSpPr>
              <p:nvPr/>
            </p:nvSpPr>
            <p:spPr bwMode="auto">
              <a:xfrm>
                <a:off x="23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4" name="Freeform 980"/>
              <p:cNvSpPr>
                <a:spLocks/>
              </p:cNvSpPr>
              <p:nvPr/>
            </p:nvSpPr>
            <p:spPr bwMode="auto">
              <a:xfrm>
                <a:off x="24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5" name="Freeform 981"/>
              <p:cNvSpPr>
                <a:spLocks/>
              </p:cNvSpPr>
              <p:nvPr/>
            </p:nvSpPr>
            <p:spPr bwMode="auto">
              <a:xfrm>
                <a:off x="24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6" name="Freeform 982"/>
              <p:cNvSpPr>
                <a:spLocks/>
              </p:cNvSpPr>
              <p:nvPr/>
            </p:nvSpPr>
            <p:spPr bwMode="auto">
              <a:xfrm>
                <a:off x="24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7" name="Freeform 983"/>
              <p:cNvSpPr>
                <a:spLocks/>
              </p:cNvSpPr>
              <p:nvPr/>
            </p:nvSpPr>
            <p:spPr bwMode="auto">
              <a:xfrm>
                <a:off x="24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8" name="Freeform 984"/>
              <p:cNvSpPr>
                <a:spLocks/>
              </p:cNvSpPr>
              <p:nvPr/>
            </p:nvSpPr>
            <p:spPr bwMode="auto">
              <a:xfrm>
                <a:off x="24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49" name="Freeform 985"/>
              <p:cNvSpPr>
                <a:spLocks/>
              </p:cNvSpPr>
              <p:nvPr/>
            </p:nvSpPr>
            <p:spPr bwMode="auto">
              <a:xfrm>
                <a:off x="24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50" name="Freeform 986"/>
              <p:cNvSpPr>
                <a:spLocks/>
              </p:cNvSpPr>
              <p:nvPr/>
            </p:nvSpPr>
            <p:spPr bwMode="auto">
              <a:xfrm>
                <a:off x="24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51" name="Freeform 987"/>
              <p:cNvSpPr>
                <a:spLocks/>
              </p:cNvSpPr>
              <p:nvPr/>
            </p:nvSpPr>
            <p:spPr bwMode="auto">
              <a:xfrm>
                <a:off x="24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52" name="Freeform 988"/>
              <p:cNvSpPr>
                <a:spLocks/>
              </p:cNvSpPr>
              <p:nvPr/>
            </p:nvSpPr>
            <p:spPr bwMode="auto">
              <a:xfrm>
                <a:off x="24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53" name="Freeform 989"/>
              <p:cNvSpPr>
                <a:spLocks/>
              </p:cNvSpPr>
              <p:nvPr/>
            </p:nvSpPr>
            <p:spPr bwMode="auto">
              <a:xfrm>
                <a:off x="24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54" name="Freeform 990"/>
              <p:cNvSpPr>
                <a:spLocks/>
              </p:cNvSpPr>
              <p:nvPr/>
            </p:nvSpPr>
            <p:spPr bwMode="auto">
              <a:xfrm>
                <a:off x="25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55" name="Freeform 991"/>
              <p:cNvSpPr>
                <a:spLocks/>
              </p:cNvSpPr>
              <p:nvPr/>
            </p:nvSpPr>
            <p:spPr bwMode="auto">
              <a:xfrm>
                <a:off x="25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56" name="Freeform 992"/>
              <p:cNvSpPr>
                <a:spLocks/>
              </p:cNvSpPr>
              <p:nvPr/>
            </p:nvSpPr>
            <p:spPr bwMode="auto">
              <a:xfrm>
                <a:off x="25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57" name="Freeform 993"/>
              <p:cNvSpPr>
                <a:spLocks/>
              </p:cNvSpPr>
              <p:nvPr/>
            </p:nvSpPr>
            <p:spPr bwMode="auto">
              <a:xfrm>
                <a:off x="25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58" name="Freeform 994"/>
              <p:cNvSpPr>
                <a:spLocks/>
              </p:cNvSpPr>
              <p:nvPr/>
            </p:nvSpPr>
            <p:spPr bwMode="auto">
              <a:xfrm>
                <a:off x="25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59" name="Freeform 995"/>
              <p:cNvSpPr>
                <a:spLocks/>
              </p:cNvSpPr>
              <p:nvPr/>
            </p:nvSpPr>
            <p:spPr bwMode="auto">
              <a:xfrm>
                <a:off x="25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0" name="Freeform 996"/>
              <p:cNvSpPr>
                <a:spLocks/>
              </p:cNvSpPr>
              <p:nvPr/>
            </p:nvSpPr>
            <p:spPr bwMode="auto">
              <a:xfrm>
                <a:off x="25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1" name="Freeform 997"/>
              <p:cNvSpPr>
                <a:spLocks/>
              </p:cNvSpPr>
              <p:nvPr/>
            </p:nvSpPr>
            <p:spPr bwMode="auto">
              <a:xfrm>
                <a:off x="25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2" name="Freeform 998"/>
              <p:cNvSpPr>
                <a:spLocks/>
              </p:cNvSpPr>
              <p:nvPr/>
            </p:nvSpPr>
            <p:spPr bwMode="auto">
              <a:xfrm>
                <a:off x="25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3" name="Freeform 999"/>
              <p:cNvSpPr>
                <a:spLocks/>
              </p:cNvSpPr>
              <p:nvPr/>
            </p:nvSpPr>
            <p:spPr bwMode="auto">
              <a:xfrm>
                <a:off x="26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4" name="Freeform 1000"/>
              <p:cNvSpPr>
                <a:spLocks/>
              </p:cNvSpPr>
              <p:nvPr/>
            </p:nvSpPr>
            <p:spPr bwMode="auto">
              <a:xfrm>
                <a:off x="26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5" name="Freeform 1001"/>
              <p:cNvSpPr>
                <a:spLocks/>
              </p:cNvSpPr>
              <p:nvPr/>
            </p:nvSpPr>
            <p:spPr bwMode="auto">
              <a:xfrm>
                <a:off x="26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6" name="Freeform 1002"/>
              <p:cNvSpPr>
                <a:spLocks/>
              </p:cNvSpPr>
              <p:nvPr/>
            </p:nvSpPr>
            <p:spPr bwMode="auto">
              <a:xfrm>
                <a:off x="26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7" name="Freeform 1003"/>
              <p:cNvSpPr>
                <a:spLocks/>
              </p:cNvSpPr>
              <p:nvPr/>
            </p:nvSpPr>
            <p:spPr bwMode="auto">
              <a:xfrm>
                <a:off x="26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8" name="Freeform 1004"/>
              <p:cNvSpPr>
                <a:spLocks/>
              </p:cNvSpPr>
              <p:nvPr/>
            </p:nvSpPr>
            <p:spPr bwMode="auto">
              <a:xfrm>
                <a:off x="26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69" name="Freeform 1005"/>
              <p:cNvSpPr>
                <a:spLocks/>
              </p:cNvSpPr>
              <p:nvPr/>
            </p:nvSpPr>
            <p:spPr bwMode="auto">
              <a:xfrm>
                <a:off x="26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70" name="Freeform 1006"/>
              <p:cNvSpPr>
                <a:spLocks/>
              </p:cNvSpPr>
              <p:nvPr/>
            </p:nvSpPr>
            <p:spPr bwMode="auto">
              <a:xfrm>
                <a:off x="26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71" name="Freeform 1007"/>
              <p:cNvSpPr>
                <a:spLocks/>
              </p:cNvSpPr>
              <p:nvPr/>
            </p:nvSpPr>
            <p:spPr bwMode="auto">
              <a:xfrm>
                <a:off x="26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72" name="Freeform 1008"/>
              <p:cNvSpPr>
                <a:spLocks/>
              </p:cNvSpPr>
              <p:nvPr/>
            </p:nvSpPr>
            <p:spPr bwMode="auto">
              <a:xfrm>
                <a:off x="26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73" name="Freeform 1009"/>
              <p:cNvSpPr>
                <a:spLocks/>
              </p:cNvSpPr>
              <p:nvPr/>
            </p:nvSpPr>
            <p:spPr bwMode="auto">
              <a:xfrm>
                <a:off x="27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74" name="Freeform 1010"/>
              <p:cNvSpPr>
                <a:spLocks/>
              </p:cNvSpPr>
              <p:nvPr/>
            </p:nvSpPr>
            <p:spPr bwMode="auto">
              <a:xfrm>
                <a:off x="27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75" name="Freeform 1011"/>
              <p:cNvSpPr>
                <a:spLocks/>
              </p:cNvSpPr>
              <p:nvPr/>
            </p:nvSpPr>
            <p:spPr bwMode="auto">
              <a:xfrm>
                <a:off x="27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76" name="Freeform 1012"/>
              <p:cNvSpPr>
                <a:spLocks/>
              </p:cNvSpPr>
              <p:nvPr/>
            </p:nvSpPr>
            <p:spPr bwMode="auto">
              <a:xfrm>
                <a:off x="2739"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77" name="Freeform 1013"/>
              <p:cNvSpPr>
                <a:spLocks/>
              </p:cNvSpPr>
              <p:nvPr/>
            </p:nvSpPr>
            <p:spPr bwMode="auto">
              <a:xfrm>
                <a:off x="27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78" name="Freeform 1014"/>
              <p:cNvSpPr>
                <a:spLocks/>
              </p:cNvSpPr>
              <p:nvPr/>
            </p:nvSpPr>
            <p:spPr bwMode="auto">
              <a:xfrm>
                <a:off x="27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79" name="Freeform 1015"/>
              <p:cNvSpPr>
                <a:spLocks/>
              </p:cNvSpPr>
              <p:nvPr/>
            </p:nvSpPr>
            <p:spPr bwMode="auto">
              <a:xfrm>
                <a:off x="27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0" name="Freeform 1016"/>
              <p:cNvSpPr>
                <a:spLocks/>
              </p:cNvSpPr>
              <p:nvPr/>
            </p:nvSpPr>
            <p:spPr bwMode="auto">
              <a:xfrm>
                <a:off x="27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1" name="Freeform 1017"/>
              <p:cNvSpPr>
                <a:spLocks/>
              </p:cNvSpPr>
              <p:nvPr/>
            </p:nvSpPr>
            <p:spPr bwMode="auto">
              <a:xfrm>
                <a:off x="27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2" name="Freeform 1018"/>
              <p:cNvSpPr>
                <a:spLocks/>
              </p:cNvSpPr>
              <p:nvPr/>
            </p:nvSpPr>
            <p:spPr bwMode="auto">
              <a:xfrm>
                <a:off x="28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3" name="Freeform 1019"/>
              <p:cNvSpPr>
                <a:spLocks/>
              </p:cNvSpPr>
              <p:nvPr/>
            </p:nvSpPr>
            <p:spPr bwMode="auto">
              <a:xfrm>
                <a:off x="28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4" name="Freeform 1020"/>
              <p:cNvSpPr>
                <a:spLocks/>
              </p:cNvSpPr>
              <p:nvPr/>
            </p:nvSpPr>
            <p:spPr bwMode="auto">
              <a:xfrm>
                <a:off x="28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5" name="Freeform 1021"/>
              <p:cNvSpPr>
                <a:spLocks/>
              </p:cNvSpPr>
              <p:nvPr/>
            </p:nvSpPr>
            <p:spPr bwMode="auto">
              <a:xfrm>
                <a:off x="28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6" name="Freeform 1022"/>
              <p:cNvSpPr>
                <a:spLocks/>
              </p:cNvSpPr>
              <p:nvPr/>
            </p:nvSpPr>
            <p:spPr bwMode="auto">
              <a:xfrm>
                <a:off x="28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7" name="Freeform 1023"/>
              <p:cNvSpPr>
                <a:spLocks/>
              </p:cNvSpPr>
              <p:nvPr/>
            </p:nvSpPr>
            <p:spPr bwMode="auto">
              <a:xfrm>
                <a:off x="28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8" name="Freeform 1024"/>
              <p:cNvSpPr>
                <a:spLocks/>
              </p:cNvSpPr>
              <p:nvPr/>
            </p:nvSpPr>
            <p:spPr bwMode="auto">
              <a:xfrm>
                <a:off x="28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89" name="Freeform 1025"/>
              <p:cNvSpPr>
                <a:spLocks/>
              </p:cNvSpPr>
              <p:nvPr/>
            </p:nvSpPr>
            <p:spPr bwMode="auto">
              <a:xfrm>
                <a:off x="28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90" name="Freeform 1026"/>
              <p:cNvSpPr>
                <a:spLocks/>
              </p:cNvSpPr>
              <p:nvPr/>
            </p:nvSpPr>
            <p:spPr bwMode="auto">
              <a:xfrm>
                <a:off x="28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91" name="Freeform 1027"/>
              <p:cNvSpPr>
                <a:spLocks/>
              </p:cNvSpPr>
              <p:nvPr/>
            </p:nvSpPr>
            <p:spPr bwMode="auto">
              <a:xfrm>
                <a:off x="28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92" name="Freeform 1028"/>
              <p:cNvSpPr>
                <a:spLocks/>
              </p:cNvSpPr>
              <p:nvPr/>
            </p:nvSpPr>
            <p:spPr bwMode="auto">
              <a:xfrm>
                <a:off x="29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93" name="Freeform 1029"/>
              <p:cNvSpPr>
                <a:spLocks/>
              </p:cNvSpPr>
              <p:nvPr/>
            </p:nvSpPr>
            <p:spPr bwMode="auto">
              <a:xfrm>
                <a:off x="29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294" name="Freeform 1030"/>
              <p:cNvSpPr>
                <a:spLocks/>
              </p:cNvSpPr>
              <p:nvPr/>
            </p:nvSpPr>
            <p:spPr bwMode="auto">
              <a:xfrm>
                <a:off x="29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295" name="Freeform 1031"/>
              <p:cNvSpPr>
                <a:spLocks/>
              </p:cNvSpPr>
              <p:nvPr/>
            </p:nvSpPr>
            <p:spPr bwMode="auto">
              <a:xfrm>
                <a:off x="29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96" name="Freeform 1032"/>
              <p:cNvSpPr>
                <a:spLocks/>
              </p:cNvSpPr>
              <p:nvPr/>
            </p:nvSpPr>
            <p:spPr bwMode="auto">
              <a:xfrm>
                <a:off x="29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97" name="Freeform 1033"/>
              <p:cNvSpPr>
                <a:spLocks/>
              </p:cNvSpPr>
              <p:nvPr/>
            </p:nvSpPr>
            <p:spPr bwMode="auto">
              <a:xfrm>
                <a:off x="29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98" name="Freeform 1034"/>
              <p:cNvSpPr>
                <a:spLocks/>
              </p:cNvSpPr>
              <p:nvPr/>
            </p:nvSpPr>
            <p:spPr bwMode="auto">
              <a:xfrm>
                <a:off x="29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299" name="Freeform 1035"/>
              <p:cNvSpPr>
                <a:spLocks/>
              </p:cNvSpPr>
              <p:nvPr/>
            </p:nvSpPr>
            <p:spPr bwMode="auto">
              <a:xfrm>
                <a:off x="29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0" name="Freeform 1036"/>
              <p:cNvSpPr>
                <a:spLocks/>
              </p:cNvSpPr>
              <p:nvPr/>
            </p:nvSpPr>
            <p:spPr bwMode="auto">
              <a:xfrm>
                <a:off x="29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1" name="Freeform 1037"/>
              <p:cNvSpPr>
                <a:spLocks/>
              </p:cNvSpPr>
              <p:nvPr/>
            </p:nvSpPr>
            <p:spPr bwMode="auto">
              <a:xfrm>
                <a:off x="30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2" name="Freeform 1038"/>
              <p:cNvSpPr>
                <a:spLocks/>
              </p:cNvSpPr>
              <p:nvPr/>
            </p:nvSpPr>
            <p:spPr bwMode="auto">
              <a:xfrm>
                <a:off x="30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3" name="Freeform 1039"/>
              <p:cNvSpPr>
                <a:spLocks/>
              </p:cNvSpPr>
              <p:nvPr/>
            </p:nvSpPr>
            <p:spPr bwMode="auto">
              <a:xfrm>
                <a:off x="3023" y="2320"/>
                <a:ext cx="6"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4" name="Freeform 1040"/>
              <p:cNvSpPr>
                <a:spLocks/>
              </p:cNvSpPr>
              <p:nvPr/>
            </p:nvSpPr>
            <p:spPr bwMode="auto">
              <a:xfrm>
                <a:off x="30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5" name="Freeform 1041"/>
              <p:cNvSpPr>
                <a:spLocks/>
              </p:cNvSpPr>
              <p:nvPr/>
            </p:nvSpPr>
            <p:spPr bwMode="auto">
              <a:xfrm>
                <a:off x="30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6" name="Freeform 1042"/>
              <p:cNvSpPr>
                <a:spLocks/>
              </p:cNvSpPr>
              <p:nvPr/>
            </p:nvSpPr>
            <p:spPr bwMode="auto">
              <a:xfrm>
                <a:off x="30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7" name="Freeform 1043"/>
              <p:cNvSpPr>
                <a:spLocks/>
              </p:cNvSpPr>
              <p:nvPr/>
            </p:nvSpPr>
            <p:spPr bwMode="auto">
              <a:xfrm>
                <a:off x="30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08" name="Freeform 1044"/>
              <p:cNvSpPr>
                <a:spLocks/>
              </p:cNvSpPr>
              <p:nvPr/>
            </p:nvSpPr>
            <p:spPr bwMode="auto">
              <a:xfrm>
                <a:off x="30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09" name="Freeform 1045"/>
              <p:cNvSpPr>
                <a:spLocks/>
              </p:cNvSpPr>
              <p:nvPr/>
            </p:nvSpPr>
            <p:spPr bwMode="auto">
              <a:xfrm>
                <a:off x="30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10" name="Freeform 1046"/>
              <p:cNvSpPr>
                <a:spLocks/>
              </p:cNvSpPr>
              <p:nvPr/>
            </p:nvSpPr>
            <p:spPr bwMode="auto">
              <a:xfrm>
                <a:off x="30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11" name="Freeform 1047"/>
              <p:cNvSpPr>
                <a:spLocks/>
              </p:cNvSpPr>
              <p:nvPr/>
            </p:nvSpPr>
            <p:spPr bwMode="auto">
              <a:xfrm>
                <a:off x="31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12" name="Freeform 1048"/>
              <p:cNvSpPr>
                <a:spLocks/>
              </p:cNvSpPr>
              <p:nvPr/>
            </p:nvSpPr>
            <p:spPr bwMode="auto">
              <a:xfrm>
                <a:off x="3118"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313" name="Freeform 1049"/>
              <p:cNvSpPr>
                <a:spLocks/>
              </p:cNvSpPr>
              <p:nvPr/>
            </p:nvSpPr>
            <p:spPr bwMode="auto">
              <a:xfrm>
                <a:off x="31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4" name="Freeform 1050"/>
              <p:cNvSpPr>
                <a:spLocks/>
              </p:cNvSpPr>
              <p:nvPr/>
            </p:nvSpPr>
            <p:spPr bwMode="auto">
              <a:xfrm>
                <a:off x="31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5" name="Freeform 1051"/>
              <p:cNvSpPr>
                <a:spLocks/>
              </p:cNvSpPr>
              <p:nvPr/>
            </p:nvSpPr>
            <p:spPr bwMode="auto">
              <a:xfrm>
                <a:off x="31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6" name="Freeform 1052"/>
              <p:cNvSpPr>
                <a:spLocks/>
              </p:cNvSpPr>
              <p:nvPr/>
            </p:nvSpPr>
            <p:spPr bwMode="auto">
              <a:xfrm>
                <a:off x="31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7" name="Freeform 1053"/>
              <p:cNvSpPr>
                <a:spLocks/>
              </p:cNvSpPr>
              <p:nvPr/>
            </p:nvSpPr>
            <p:spPr bwMode="auto">
              <a:xfrm>
                <a:off x="31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8" name="Freeform 1054"/>
              <p:cNvSpPr>
                <a:spLocks/>
              </p:cNvSpPr>
              <p:nvPr/>
            </p:nvSpPr>
            <p:spPr bwMode="auto">
              <a:xfrm>
                <a:off x="31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19" name="Freeform 1055"/>
              <p:cNvSpPr>
                <a:spLocks/>
              </p:cNvSpPr>
              <p:nvPr/>
            </p:nvSpPr>
            <p:spPr bwMode="auto">
              <a:xfrm>
                <a:off x="31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0" name="Freeform 1056"/>
              <p:cNvSpPr>
                <a:spLocks/>
              </p:cNvSpPr>
              <p:nvPr/>
            </p:nvSpPr>
            <p:spPr bwMode="auto">
              <a:xfrm>
                <a:off x="32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1" name="Freeform 1057"/>
              <p:cNvSpPr>
                <a:spLocks/>
              </p:cNvSpPr>
              <p:nvPr/>
            </p:nvSpPr>
            <p:spPr bwMode="auto">
              <a:xfrm>
                <a:off x="32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2" name="Freeform 1058"/>
              <p:cNvSpPr>
                <a:spLocks/>
              </p:cNvSpPr>
              <p:nvPr/>
            </p:nvSpPr>
            <p:spPr bwMode="auto">
              <a:xfrm>
                <a:off x="322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3" name="Freeform 1059"/>
              <p:cNvSpPr>
                <a:spLocks/>
              </p:cNvSpPr>
              <p:nvPr/>
            </p:nvSpPr>
            <p:spPr bwMode="auto">
              <a:xfrm>
                <a:off x="32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4" name="Freeform 1060"/>
              <p:cNvSpPr>
                <a:spLocks/>
              </p:cNvSpPr>
              <p:nvPr/>
            </p:nvSpPr>
            <p:spPr bwMode="auto">
              <a:xfrm>
                <a:off x="32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5" name="Freeform 1061"/>
              <p:cNvSpPr>
                <a:spLocks/>
              </p:cNvSpPr>
              <p:nvPr/>
            </p:nvSpPr>
            <p:spPr bwMode="auto">
              <a:xfrm>
                <a:off x="32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26" name="Freeform 1062"/>
              <p:cNvSpPr>
                <a:spLocks/>
              </p:cNvSpPr>
              <p:nvPr/>
            </p:nvSpPr>
            <p:spPr bwMode="auto">
              <a:xfrm>
                <a:off x="326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27" name="Freeform 1063"/>
              <p:cNvSpPr>
                <a:spLocks/>
              </p:cNvSpPr>
              <p:nvPr/>
            </p:nvSpPr>
            <p:spPr bwMode="auto">
              <a:xfrm>
                <a:off x="32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28" name="Freeform 1064"/>
              <p:cNvSpPr>
                <a:spLocks/>
              </p:cNvSpPr>
              <p:nvPr/>
            </p:nvSpPr>
            <p:spPr bwMode="auto">
              <a:xfrm>
                <a:off x="32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29" name="Freeform 1065"/>
              <p:cNvSpPr>
                <a:spLocks/>
              </p:cNvSpPr>
              <p:nvPr/>
            </p:nvSpPr>
            <p:spPr bwMode="auto">
              <a:xfrm>
                <a:off x="32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30" name="Freeform 1066"/>
              <p:cNvSpPr>
                <a:spLocks/>
              </p:cNvSpPr>
              <p:nvPr/>
            </p:nvSpPr>
            <p:spPr bwMode="auto">
              <a:xfrm>
                <a:off x="3308"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1" name="Freeform 1067"/>
              <p:cNvSpPr>
                <a:spLocks/>
              </p:cNvSpPr>
              <p:nvPr/>
            </p:nvSpPr>
            <p:spPr bwMode="auto">
              <a:xfrm>
                <a:off x="3318"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2" name="Freeform 1068"/>
              <p:cNvSpPr>
                <a:spLocks/>
              </p:cNvSpPr>
              <p:nvPr/>
            </p:nvSpPr>
            <p:spPr bwMode="auto">
              <a:xfrm>
                <a:off x="33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3" name="Freeform 1069"/>
              <p:cNvSpPr>
                <a:spLocks/>
              </p:cNvSpPr>
              <p:nvPr/>
            </p:nvSpPr>
            <p:spPr bwMode="auto">
              <a:xfrm>
                <a:off x="33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4" name="Freeform 1070"/>
              <p:cNvSpPr>
                <a:spLocks/>
              </p:cNvSpPr>
              <p:nvPr/>
            </p:nvSpPr>
            <p:spPr bwMode="auto">
              <a:xfrm>
                <a:off x="33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5" name="Freeform 1071"/>
              <p:cNvSpPr>
                <a:spLocks/>
              </p:cNvSpPr>
              <p:nvPr/>
            </p:nvSpPr>
            <p:spPr bwMode="auto">
              <a:xfrm>
                <a:off x="3360"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6" name="Freeform 1072"/>
              <p:cNvSpPr>
                <a:spLocks/>
              </p:cNvSpPr>
              <p:nvPr/>
            </p:nvSpPr>
            <p:spPr bwMode="auto">
              <a:xfrm>
                <a:off x="33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7" name="Freeform 1073"/>
              <p:cNvSpPr>
                <a:spLocks/>
              </p:cNvSpPr>
              <p:nvPr/>
            </p:nvSpPr>
            <p:spPr bwMode="auto">
              <a:xfrm>
                <a:off x="33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8" name="Freeform 1074"/>
              <p:cNvSpPr>
                <a:spLocks/>
              </p:cNvSpPr>
              <p:nvPr/>
            </p:nvSpPr>
            <p:spPr bwMode="auto">
              <a:xfrm>
                <a:off x="33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39" name="Freeform 1075"/>
              <p:cNvSpPr>
                <a:spLocks/>
              </p:cNvSpPr>
              <p:nvPr/>
            </p:nvSpPr>
            <p:spPr bwMode="auto">
              <a:xfrm>
                <a:off x="340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0" name="Freeform 1076"/>
              <p:cNvSpPr>
                <a:spLocks/>
              </p:cNvSpPr>
              <p:nvPr/>
            </p:nvSpPr>
            <p:spPr bwMode="auto">
              <a:xfrm>
                <a:off x="34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1" name="Freeform 1077"/>
              <p:cNvSpPr>
                <a:spLocks/>
              </p:cNvSpPr>
              <p:nvPr/>
            </p:nvSpPr>
            <p:spPr bwMode="auto">
              <a:xfrm>
                <a:off x="342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2" name="Freeform 1078"/>
              <p:cNvSpPr>
                <a:spLocks/>
              </p:cNvSpPr>
              <p:nvPr/>
            </p:nvSpPr>
            <p:spPr bwMode="auto">
              <a:xfrm>
                <a:off x="34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3" name="Freeform 1079"/>
              <p:cNvSpPr>
                <a:spLocks/>
              </p:cNvSpPr>
              <p:nvPr/>
            </p:nvSpPr>
            <p:spPr bwMode="auto">
              <a:xfrm>
                <a:off x="34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4" name="Freeform 1080"/>
              <p:cNvSpPr>
                <a:spLocks/>
              </p:cNvSpPr>
              <p:nvPr/>
            </p:nvSpPr>
            <p:spPr bwMode="auto">
              <a:xfrm>
                <a:off x="3455"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45" name="Freeform 1081"/>
              <p:cNvSpPr>
                <a:spLocks/>
              </p:cNvSpPr>
              <p:nvPr/>
            </p:nvSpPr>
            <p:spPr bwMode="auto">
              <a:xfrm>
                <a:off x="346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46" name="Freeform 1082"/>
              <p:cNvSpPr>
                <a:spLocks/>
              </p:cNvSpPr>
              <p:nvPr/>
            </p:nvSpPr>
            <p:spPr bwMode="auto">
              <a:xfrm>
                <a:off x="34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47" name="Freeform 1083"/>
              <p:cNvSpPr>
                <a:spLocks/>
              </p:cNvSpPr>
              <p:nvPr/>
            </p:nvSpPr>
            <p:spPr bwMode="auto">
              <a:xfrm>
                <a:off x="34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348" name="Freeform 1084"/>
              <p:cNvSpPr>
                <a:spLocks/>
              </p:cNvSpPr>
              <p:nvPr/>
            </p:nvSpPr>
            <p:spPr bwMode="auto">
              <a:xfrm>
                <a:off x="3497"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49" name="Freeform 1085"/>
              <p:cNvSpPr>
                <a:spLocks/>
              </p:cNvSpPr>
              <p:nvPr/>
            </p:nvSpPr>
            <p:spPr bwMode="auto">
              <a:xfrm>
                <a:off x="3508"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0" name="Freeform 1086"/>
              <p:cNvSpPr>
                <a:spLocks/>
              </p:cNvSpPr>
              <p:nvPr/>
            </p:nvSpPr>
            <p:spPr bwMode="auto">
              <a:xfrm>
                <a:off x="3518"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1" name="Freeform 1087"/>
              <p:cNvSpPr>
                <a:spLocks/>
              </p:cNvSpPr>
              <p:nvPr/>
            </p:nvSpPr>
            <p:spPr bwMode="auto">
              <a:xfrm>
                <a:off x="35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2" name="Freeform 1088"/>
              <p:cNvSpPr>
                <a:spLocks/>
              </p:cNvSpPr>
              <p:nvPr/>
            </p:nvSpPr>
            <p:spPr bwMode="auto">
              <a:xfrm>
                <a:off x="35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3" name="Freeform 1089"/>
              <p:cNvSpPr>
                <a:spLocks/>
              </p:cNvSpPr>
              <p:nvPr/>
            </p:nvSpPr>
            <p:spPr bwMode="auto">
              <a:xfrm>
                <a:off x="3550"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4" name="Freeform 1090"/>
              <p:cNvSpPr>
                <a:spLocks/>
              </p:cNvSpPr>
              <p:nvPr/>
            </p:nvSpPr>
            <p:spPr bwMode="auto">
              <a:xfrm>
                <a:off x="3560"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5" name="Freeform 1091"/>
              <p:cNvSpPr>
                <a:spLocks/>
              </p:cNvSpPr>
              <p:nvPr/>
            </p:nvSpPr>
            <p:spPr bwMode="auto">
              <a:xfrm>
                <a:off x="35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6" name="Freeform 1092"/>
              <p:cNvSpPr>
                <a:spLocks/>
              </p:cNvSpPr>
              <p:nvPr/>
            </p:nvSpPr>
            <p:spPr bwMode="auto">
              <a:xfrm>
                <a:off x="35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7" name="Freeform 1093"/>
              <p:cNvSpPr>
                <a:spLocks/>
              </p:cNvSpPr>
              <p:nvPr/>
            </p:nvSpPr>
            <p:spPr bwMode="auto">
              <a:xfrm>
                <a:off x="3592"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8" name="Freeform 1094"/>
              <p:cNvSpPr>
                <a:spLocks/>
              </p:cNvSpPr>
              <p:nvPr/>
            </p:nvSpPr>
            <p:spPr bwMode="auto">
              <a:xfrm>
                <a:off x="360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359" name="Freeform 1095"/>
              <p:cNvSpPr>
                <a:spLocks/>
              </p:cNvSpPr>
              <p:nvPr/>
            </p:nvSpPr>
            <p:spPr bwMode="auto">
              <a:xfrm>
                <a:off x="36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6360" name="Group 1096"/>
            <p:cNvGrpSpPr>
              <a:grpSpLocks/>
            </p:cNvGrpSpPr>
            <p:nvPr/>
          </p:nvGrpSpPr>
          <p:grpSpPr bwMode="auto">
            <a:xfrm>
              <a:off x="3920" y="2320"/>
              <a:ext cx="6" cy="1354"/>
              <a:chOff x="3618" y="2320"/>
              <a:chExt cx="6" cy="1354"/>
            </a:xfrm>
          </p:grpSpPr>
          <p:sp>
            <p:nvSpPr>
              <p:cNvPr id="1676361" name="Freeform 1097"/>
              <p:cNvSpPr>
                <a:spLocks/>
              </p:cNvSpPr>
              <p:nvPr/>
            </p:nvSpPr>
            <p:spPr bwMode="auto">
              <a:xfrm>
                <a:off x="3618" y="2320"/>
                <a:ext cx="6" cy="5"/>
              </a:xfrm>
              <a:custGeom>
                <a:avLst/>
                <a:gdLst/>
                <a:ahLst/>
                <a:cxnLst>
                  <a:cxn ang="0">
                    <a:pos x="10" y="7"/>
                  </a:cxn>
                  <a:cxn ang="0">
                    <a:pos x="10" y="5"/>
                  </a:cxn>
                  <a:cxn ang="0">
                    <a:pos x="8" y="4"/>
                  </a:cxn>
                  <a:cxn ang="0">
                    <a:pos x="7" y="2"/>
                  </a:cxn>
                  <a:cxn ang="0">
                    <a:pos x="5" y="0"/>
                  </a:cxn>
                  <a:cxn ang="0">
                    <a:pos x="5" y="0"/>
                  </a:cxn>
                  <a:cxn ang="0">
                    <a:pos x="3" y="2"/>
                  </a:cxn>
                  <a:cxn ang="0">
                    <a:pos x="1" y="4"/>
                  </a:cxn>
                  <a:cxn ang="0">
                    <a:pos x="0" y="5"/>
                  </a:cxn>
                  <a:cxn ang="0">
                    <a:pos x="0" y="5"/>
                  </a:cxn>
                  <a:cxn ang="0">
                    <a:pos x="0" y="5"/>
                  </a:cxn>
                  <a:cxn ang="0">
                    <a:pos x="1" y="7"/>
                  </a:cxn>
                  <a:cxn ang="0">
                    <a:pos x="3" y="9"/>
                  </a:cxn>
                  <a:cxn ang="0">
                    <a:pos x="5" y="11"/>
                  </a:cxn>
                  <a:cxn ang="0">
                    <a:pos x="5" y="11"/>
                  </a:cxn>
                  <a:cxn ang="0">
                    <a:pos x="7" y="9"/>
                  </a:cxn>
                  <a:cxn ang="0">
                    <a:pos x="8" y="7"/>
                  </a:cxn>
                  <a:cxn ang="0">
                    <a:pos x="10" y="7"/>
                  </a:cxn>
                </a:cxnLst>
                <a:rect l="0" t="0" r="r" b="b"/>
                <a:pathLst>
                  <a:path w="10" h="11">
                    <a:moveTo>
                      <a:pt x="10" y="7"/>
                    </a:moveTo>
                    <a:lnTo>
                      <a:pt x="10" y="5"/>
                    </a:lnTo>
                    <a:lnTo>
                      <a:pt x="8" y="4"/>
                    </a:lnTo>
                    <a:lnTo>
                      <a:pt x="7" y="2"/>
                    </a:lnTo>
                    <a:lnTo>
                      <a:pt x="5" y="0"/>
                    </a:lnTo>
                    <a:lnTo>
                      <a:pt x="5" y="0"/>
                    </a:lnTo>
                    <a:lnTo>
                      <a:pt x="3" y="2"/>
                    </a:lnTo>
                    <a:lnTo>
                      <a:pt x="1" y="4"/>
                    </a:lnTo>
                    <a:lnTo>
                      <a:pt x="0" y="5"/>
                    </a:lnTo>
                    <a:lnTo>
                      <a:pt x="0" y="5"/>
                    </a:lnTo>
                    <a:lnTo>
                      <a:pt x="0" y="5"/>
                    </a:lnTo>
                    <a:lnTo>
                      <a:pt x="1" y="7"/>
                    </a:lnTo>
                    <a:lnTo>
                      <a:pt x="3" y="9"/>
                    </a:lnTo>
                    <a:lnTo>
                      <a:pt x="5" y="11"/>
                    </a:lnTo>
                    <a:lnTo>
                      <a:pt x="5" y="11"/>
                    </a:lnTo>
                    <a:lnTo>
                      <a:pt x="7" y="9"/>
                    </a:lnTo>
                    <a:lnTo>
                      <a:pt x="8" y="7"/>
                    </a:lnTo>
                    <a:lnTo>
                      <a:pt x="10" y="7"/>
                    </a:lnTo>
                    <a:close/>
                  </a:path>
                </a:pathLst>
              </a:custGeom>
              <a:solidFill>
                <a:srgbClr val="000000"/>
              </a:solidFill>
              <a:ln w="9525">
                <a:noFill/>
                <a:round/>
                <a:headEnd/>
                <a:tailEnd/>
              </a:ln>
            </p:spPr>
            <p:txBody>
              <a:bodyPr/>
              <a:lstStyle/>
              <a:p>
                <a:endParaRPr lang="zh-TW" altLang="en-US"/>
              </a:p>
            </p:txBody>
          </p:sp>
          <p:sp>
            <p:nvSpPr>
              <p:cNvPr id="1676362" name="Freeform 1098"/>
              <p:cNvSpPr>
                <a:spLocks/>
              </p:cNvSpPr>
              <p:nvPr/>
            </p:nvSpPr>
            <p:spPr bwMode="auto">
              <a:xfrm>
                <a:off x="3618" y="2331"/>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63" name="Freeform 1099"/>
              <p:cNvSpPr>
                <a:spLocks/>
              </p:cNvSpPr>
              <p:nvPr/>
            </p:nvSpPr>
            <p:spPr bwMode="auto">
              <a:xfrm>
                <a:off x="3618" y="234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64" name="Freeform 1100"/>
              <p:cNvSpPr>
                <a:spLocks/>
              </p:cNvSpPr>
              <p:nvPr/>
            </p:nvSpPr>
            <p:spPr bwMode="auto">
              <a:xfrm>
                <a:off x="3618" y="235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365" name="Freeform 1101"/>
              <p:cNvSpPr>
                <a:spLocks/>
              </p:cNvSpPr>
              <p:nvPr/>
            </p:nvSpPr>
            <p:spPr bwMode="auto">
              <a:xfrm>
                <a:off x="3618" y="2363"/>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66" name="Freeform 1102"/>
              <p:cNvSpPr>
                <a:spLocks/>
              </p:cNvSpPr>
              <p:nvPr/>
            </p:nvSpPr>
            <p:spPr bwMode="auto">
              <a:xfrm>
                <a:off x="3618" y="2374"/>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67" name="Freeform 1103"/>
              <p:cNvSpPr>
                <a:spLocks/>
              </p:cNvSpPr>
              <p:nvPr/>
            </p:nvSpPr>
            <p:spPr bwMode="auto">
              <a:xfrm>
                <a:off x="3618" y="238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68" name="Freeform 1104"/>
              <p:cNvSpPr>
                <a:spLocks/>
              </p:cNvSpPr>
              <p:nvPr/>
            </p:nvSpPr>
            <p:spPr bwMode="auto">
              <a:xfrm>
                <a:off x="3618" y="2396"/>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369" name="Freeform 1105"/>
              <p:cNvSpPr>
                <a:spLocks/>
              </p:cNvSpPr>
              <p:nvPr/>
            </p:nvSpPr>
            <p:spPr bwMode="auto">
              <a:xfrm>
                <a:off x="3618" y="2407"/>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0" name="Freeform 1106"/>
              <p:cNvSpPr>
                <a:spLocks/>
              </p:cNvSpPr>
              <p:nvPr/>
            </p:nvSpPr>
            <p:spPr bwMode="auto">
              <a:xfrm>
                <a:off x="3618" y="2418"/>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1" name="Freeform 1107"/>
              <p:cNvSpPr>
                <a:spLocks/>
              </p:cNvSpPr>
              <p:nvPr/>
            </p:nvSpPr>
            <p:spPr bwMode="auto">
              <a:xfrm>
                <a:off x="3618" y="242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72" name="Freeform 1108"/>
              <p:cNvSpPr>
                <a:spLocks/>
              </p:cNvSpPr>
              <p:nvPr/>
            </p:nvSpPr>
            <p:spPr bwMode="auto">
              <a:xfrm>
                <a:off x="3618" y="244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73" name="Freeform 1109"/>
              <p:cNvSpPr>
                <a:spLocks/>
              </p:cNvSpPr>
              <p:nvPr/>
            </p:nvSpPr>
            <p:spPr bwMode="auto">
              <a:xfrm>
                <a:off x="3618" y="245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4" name="Freeform 1110"/>
              <p:cNvSpPr>
                <a:spLocks/>
              </p:cNvSpPr>
              <p:nvPr/>
            </p:nvSpPr>
            <p:spPr bwMode="auto">
              <a:xfrm>
                <a:off x="3618" y="2461"/>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5" name="Freeform 1111"/>
              <p:cNvSpPr>
                <a:spLocks/>
              </p:cNvSpPr>
              <p:nvPr/>
            </p:nvSpPr>
            <p:spPr bwMode="auto">
              <a:xfrm>
                <a:off x="3618" y="2472"/>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6" name="Freeform 1112"/>
              <p:cNvSpPr>
                <a:spLocks/>
              </p:cNvSpPr>
              <p:nvPr/>
            </p:nvSpPr>
            <p:spPr bwMode="auto">
              <a:xfrm>
                <a:off x="3618" y="248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77" name="Freeform 1113"/>
              <p:cNvSpPr>
                <a:spLocks/>
              </p:cNvSpPr>
              <p:nvPr/>
            </p:nvSpPr>
            <p:spPr bwMode="auto">
              <a:xfrm>
                <a:off x="3618" y="2494"/>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8" name="Freeform 1114"/>
              <p:cNvSpPr>
                <a:spLocks/>
              </p:cNvSpPr>
              <p:nvPr/>
            </p:nvSpPr>
            <p:spPr bwMode="auto">
              <a:xfrm>
                <a:off x="3618" y="2505"/>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79" name="Freeform 1115"/>
              <p:cNvSpPr>
                <a:spLocks/>
              </p:cNvSpPr>
              <p:nvPr/>
            </p:nvSpPr>
            <p:spPr bwMode="auto">
              <a:xfrm>
                <a:off x="3618" y="2516"/>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0" name="Freeform 1116"/>
              <p:cNvSpPr>
                <a:spLocks/>
              </p:cNvSpPr>
              <p:nvPr/>
            </p:nvSpPr>
            <p:spPr bwMode="auto">
              <a:xfrm>
                <a:off x="3618" y="252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81" name="Freeform 1117"/>
              <p:cNvSpPr>
                <a:spLocks/>
              </p:cNvSpPr>
              <p:nvPr/>
            </p:nvSpPr>
            <p:spPr bwMode="auto">
              <a:xfrm>
                <a:off x="3618" y="253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2" name="Freeform 1118"/>
              <p:cNvSpPr>
                <a:spLocks/>
              </p:cNvSpPr>
              <p:nvPr/>
            </p:nvSpPr>
            <p:spPr bwMode="auto">
              <a:xfrm>
                <a:off x="3618" y="2548"/>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3" name="Freeform 1119"/>
              <p:cNvSpPr>
                <a:spLocks/>
              </p:cNvSpPr>
              <p:nvPr/>
            </p:nvSpPr>
            <p:spPr bwMode="auto">
              <a:xfrm>
                <a:off x="3618" y="2559"/>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4" name="Freeform 1120"/>
              <p:cNvSpPr>
                <a:spLocks/>
              </p:cNvSpPr>
              <p:nvPr/>
            </p:nvSpPr>
            <p:spPr bwMode="auto">
              <a:xfrm>
                <a:off x="3618" y="257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85" name="Freeform 1121"/>
              <p:cNvSpPr>
                <a:spLocks/>
              </p:cNvSpPr>
              <p:nvPr/>
            </p:nvSpPr>
            <p:spPr bwMode="auto">
              <a:xfrm>
                <a:off x="3618" y="258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6" name="Freeform 1122"/>
              <p:cNvSpPr>
                <a:spLocks/>
              </p:cNvSpPr>
              <p:nvPr/>
            </p:nvSpPr>
            <p:spPr bwMode="auto">
              <a:xfrm>
                <a:off x="3618" y="2592"/>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7" name="Freeform 1123"/>
              <p:cNvSpPr>
                <a:spLocks/>
              </p:cNvSpPr>
              <p:nvPr/>
            </p:nvSpPr>
            <p:spPr bwMode="auto">
              <a:xfrm>
                <a:off x="3618" y="2603"/>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88" name="Freeform 1124"/>
              <p:cNvSpPr>
                <a:spLocks/>
              </p:cNvSpPr>
              <p:nvPr/>
            </p:nvSpPr>
            <p:spPr bwMode="auto">
              <a:xfrm>
                <a:off x="3618" y="261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89" name="Freeform 1125"/>
              <p:cNvSpPr>
                <a:spLocks/>
              </p:cNvSpPr>
              <p:nvPr/>
            </p:nvSpPr>
            <p:spPr bwMode="auto">
              <a:xfrm>
                <a:off x="3618" y="2625"/>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0" name="Freeform 1126"/>
              <p:cNvSpPr>
                <a:spLocks/>
              </p:cNvSpPr>
              <p:nvPr/>
            </p:nvSpPr>
            <p:spPr bwMode="auto">
              <a:xfrm>
                <a:off x="3618" y="2635"/>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1" name="Freeform 1127"/>
              <p:cNvSpPr>
                <a:spLocks/>
              </p:cNvSpPr>
              <p:nvPr/>
            </p:nvSpPr>
            <p:spPr bwMode="auto">
              <a:xfrm>
                <a:off x="3618" y="2646"/>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2" name="Freeform 1128"/>
              <p:cNvSpPr>
                <a:spLocks/>
              </p:cNvSpPr>
              <p:nvPr/>
            </p:nvSpPr>
            <p:spPr bwMode="auto">
              <a:xfrm>
                <a:off x="3618" y="265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93" name="Freeform 1129"/>
              <p:cNvSpPr>
                <a:spLocks/>
              </p:cNvSpPr>
              <p:nvPr/>
            </p:nvSpPr>
            <p:spPr bwMode="auto">
              <a:xfrm>
                <a:off x="3618" y="266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4" name="Freeform 1130"/>
              <p:cNvSpPr>
                <a:spLocks/>
              </p:cNvSpPr>
              <p:nvPr/>
            </p:nvSpPr>
            <p:spPr bwMode="auto">
              <a:xfrm>
                <a:off x="3618" y="2679"/>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5" name="Freeform 1131"/>
              <p:cNvSpPr>
                <a:spLocks/>
              </p:cNvSpPr>
              <p:nvPr/>
            </p:nvSpPr>
            <p:spPr bwMode="auto">
              <a:xfrm>
                <a:off x="3618" y="2690"/>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6" name="Freeform 1132"/>
              <p:cNvSpPr>
                <a:spLocks/>
              </p:cNvSpPr>
              <p:nvPr/>
            </p:nvSpPr>
            <p:spPr bwMode="auto">
              <a:xfrm>
                <a:off x="3618" y="270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397" name="Freeform 1133"/>
              <p:cNvSpPr>
                <a:spLocks/>
              </p:cNvSpPr>
              <p:nvPr/>
            </p:nvSpPr>
            <p:spPr bwMode="auto">
              <a:xfrm>
                <a:off x="3618" y="2712"/>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8" name="Freeform 1134"/>
              <p:cNvSpPr>
                <a:spLocks/>
              </p:cNvSpPr>
              <p:nvPr/>
            </p:nvSpPr>
            <p:spPr bwMode="auto">
              <a:xfrm>
                <a:off x="3618" y="2722"/>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399" name="Freeform 1135"/>
              <p:cNvSpPr>
                <a:spLocks/>
              </p:cNvSpPr>
              <p:nvPr/>
            </p:nvSpPr>
            <p:spPr bwMode="auto">
              <a:xfrm>
                <a:off x="3618" y="2733"/>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00" name="Freeform 1136"/>
              <p:cNvSpPr>
                <a:spLocks/>
              </p:cNvSpPr>
              <p:nvPr/>
            </p:nvSpPr>
            <p:spPr bwMode="auto">
              <a:xfrm>
                <a:off x="3618" y="274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01" name="Freeform 1137"/>
              <p:cNvSpPr>
                <a:spLocks/>
              </p:cNvSpPr>
              <p:nvPr/>
            </p:nvSpPr>
            <p:spPr bwMode="auto">
              <a:xfrm>
                <a:off x="3618" y="275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02" name="Freeform 1138"/>
              <p:cNvSpPr>
                <a:spLocks/>
              </p:cNvSpPr>
              <p:nvPr/>
            </p:nvSpPr>
            <p:spPr bwMode="auto">
              <a:xfrm>
                <a:off x="3618" y="2766"/>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03" name="Freeform 1139"/>
              <p:cNvSpPr>
                <a:spLocks/>
              </p:cNvSpPr>
              <p:nvPr/>
            </p:nvSpPr>
            <p:spPr bwMode="auto">
              <a:xfrm>
                <a:off x="3618" y="2777"/>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04" name="Freeform 1140"/>
              <p:cNvSpPr>
                <a:spLocks/>
              </p:cNvSpPr>
              <p:nvPr/>
            </p:nvSpPr>
            <p:spPr bwMode="auto">
              <a:xfrm>
                <a:off x="3618" y="2788"/>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05" name="Freeform 1141"/>
              <p:cNvSpPr>
                <a:spLocks/>
              </p:cNvSpPr>
              <p:nvPr/>
            </p:nvSpPr>
            <p:spPr bwMode="auto">
              <a:xfrm>
                <a:off x="3618" y="279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06" name="Freeform 1142"/>
              <p:cNvSpPr>
                <a:spLocks/>
              </p:cNvSpPr>
              <p:nvPr/>
            </p:nvSpPr>
            <p:spPr bwMode="auto">
              <a:xfrm>
                <a:off x="3618" y="2809"/>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07" name="Freeform 1143"/>
              <p:cNvSpPr>
                <a:spLocks/>
              </p:cNvSpPr>
              <p:nvPr/>
            </p:nvSpPr>
            <p:spPr bwMode="auto">
              <a:xfrm>
                <a:off x="3618" y="2820"/>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08" name="Freeform 1144"/>
              <p:cNvSpPr>
                <a:spLocks/>
              </p:cNvSpPr>
              <p:nvPr/>
            </p:nvSpPr>
            <p:spPr bwMode="auto">
              <a:xfrm>
                <a:off x="3618" y="2831"/>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09" name="Freeform 1145"/>
              <p:cNvSpPr>
                <a:spLocks/>
              </p:cNvSpPr>
              <p:nvPr/>
            </p:nvSpPr>
            <p:spPr bwMode="auto">
              <a:xfrm>
                <a:off x="3618" y="284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10" name="Freeform 1146"/>
              <p:cNvSpPr>
                <a:spLocks/>
              </p:cNvSpPr>
              <p:nvPr/>
            </p:nvSpPr>
            <p:spPr bwMode="auto">
              <a:xfrm>
                <a:off x="3618" y="2853"/>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11" name="Freeform 1147"/>
              <p:cNvSpPr>
                <a:spLocks/>
              </p:cNvSpPr>
              <p:nvPr/>
            </p:nvSpPr>
            <p:spPr bwMode="auto">
              <a:xfrm>
                <a:off x="3618" y="2864"/>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12" name="Freeform 1148"/>
              <p:cNvSpPr>
                <a:spLocks/>
              </p:cNvSpPr>
              <p:nvPr/>
            </p:nvSpPr>
            <p:spPr bwMode="auto">
              <a:xfrm>
                <a:off x="3618" y="287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13" name="Freeform 1149"/>
              <p:cNvSpPr>
                <a:spLocks/>
              </p:cNvSpPr>
              <p:nvPr/>
            </p:nvSpPr>
            <p:spPr bwMode="auto">
              <a:xfrm>
                <a:off x="3618" y="288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14" name="Freeform 1150"/>
              <p:cNvSpPr>
                <a:spLocks/>
              </p:cNvSpPr>
              <p:nvPr/>
            </p:nvSpPr>
            <p:spPr bwMode="auto">
              <a:xfrm>
                <a:off x="3618" y="2896"/>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15" name="Freeform 1151"/>
              <p:cNvSpPr>
                <a:spLocks/>
              </p:cNvSpPr>
              <p:nvPr/>
            </p:nvSpPr>
            <p:spPr bwMode="auto">
              <a:xfrm>
                <a:off x="3618" y="2907"/>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16" name="Freeform 1152"/>
              <p:cNvSpPr>
                <a:spLocks/>
              </p:cNvSpPr>
              <p:nvPr/>
            </p:nvSpPr>
            <p:spPr bwMode="auto">
              <a:xfrm>
                <a:off x="3618" y="2918"/>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17" name="Freeform 1153"/>
              <p:cNvSpPr>
                <a:spLocks/>
              </p:cNvSpPr>
              <p:nvPr/>
            </p:nvSpPr>
            <p:spPr bwMode="auto">
              <a:xfrm>
                <a:off x="3618" y="292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18" name="Freeform 1154"/>
              <p:cNvSpPr>
                <a:spLocks/>
              </p:cNvSpPr>
              <p:nvPr/>
            </p:nvSpPr>
            <p:spPr bwMode="auto">
              <a:xfrm>
                <a:off x="3618" y="2940"/>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19" name="Freeform 1155"/>
              <p:cNvSpPr>
                <a:spLocks/>
              </p:cNvSpPr>
              <p:nvPr/>
            </p:nvSpPr>
            <p:spPr bwMode="auto">
              <a:xfrm>
                <a:off x="3618" y="2951"/>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20" name="Freeform 1156"/>
              <p:cNvSpPr>
                <a:spLocks/>
              </p:cNvSpPr>
              <p:nvPr/>
            </p:nvSpPr>
            <p:spPr bwMode="auto">
              <a:xfrm>
                <a:off x="3618" y="296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21" name="Freeform 1157"/>
              <p:cNvSpPr>
                <a:spLocks/>
              </p:cNvSpPr>
              <p:nvPr/>
            </p:nvSpPr>
            <p:spPr bwMode="auto">
              <a:xfrm>
                <a:off x="3618" y="297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22" name="Freeform 1158"/>
              <p:cNvSpPr>
                <a:spLocks/>
              </p:cNvSpPr>
              <p:nvPr/>
            </p:nvSpPr>
            <p:spPr bwMode="auto">
              <a:xfrm>
                <a:off x="3618" y="2983"/>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23" name="Freeform 1159"/>
              <p:cNvSpPr>
                <a:spLocks/>
              </p:cNvSpPr>
              <p:nvPr/>
            </p:nvSpPr>
            <p:spPr bwMode="auto">
              <a:xfrm>
                <a:off x="3618" y="2994"/>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24" name="Freeform 1160"/>
              <p:cNvSpPr>
                <a:spLocks/>
              </p:cNvSpPr>
              <p:nvPr/>
            </p:nvSpPr>
            <p:spPr bwMode="auto">
              <a:xfrm>
                <a:off x="3618" y="300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25" name="Freeform 1161"/>
              <p:cNvSpPr>
                <a:spLocks/>
              </p:cNvSpPr>
              <p:nvPr/>
            </p:nvSpPr>
            <p:spPr bwMode="auto">
              <a:xfrm>
                <a:off x="3618" y="301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26" name="Freeform 1162"/>
              <p:cNvSpPr>
                <a:spLocks/>
              </p:cNvSpPr>
              <p:nvPr/>
            </p:nvSpPr>
            <p:spPr bwMode="auto">
              <a:xfrm>
                <a:off x="3618" y="3027"/>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27" name="Freeform 1163"/>
              <p:cNvSpPr>
                <a:spLocks/>
              </p:cNvSpPr>
              <p:nvPr/>
            </p:nvSpPr>
            <p:spPr bwMode="auto">
              <a:xfrm>
                <a:off x="3618" y="3038"/>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28" name="Freeform 1164"/>
              <p:cNvSpPr>
                <a:spLocks/>
              </p:cNvSpPr>
              <p:nvPr/>
            </p:nvSpPr>
            <p:spPr bwMode="auto">
              <a:xfrm>
                <a:off x="3618" y="304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29" name="Freeform 1165"/>
              <p:cNvSpPr>
                <a:spLocks/>
              </p:cNvSpPr>
              <p:nvPr/>
            </p:nvSpPr>
            <p:spPr bwMode="auto">
              <a:xfrm>
                <a:off x="3618" y="306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30" name="Freeform 1166"/>
              <p:cNvSpPr>
                <a:spLocks/>
              </p:cNvSpPr>
              <p:nvPr/>
            </p:nvSpPr>
            <p:spPr bwMode="auto">
              <a:xfrm>
                <a:off x="3618" y="3070"/>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31" name="Freeform 1167"/>
              <p:cNvSpPr>
                <a:spLocks/>
              </p:cNvSpPr>
              <p:nvPr/>
            </p:nvSpPr>
            <p:spPr bwMode="auto">
              <a:xfrm>
                <a:off x="3618" y="3081"/>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32" name="Freeform 1168"/>
              <p:cNvSpPr>
                <a:spLocks/>
              </p:cNvSpPr>
              <p:nvPr/>
            </p:nvSpPr>
            <p:spPr bwMode="auto">
              <a:xfrm>
                <a:off x="3618" y="3092"/>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33" name="Freeform 1169"/>
              <p:cNvSpPr>
                <a:spLocks/>
              </p:cNvSpPr>
              <p:nvPr/>
            </p:nvSpPr>
            <p:spPr bwMode="auto">
              <a:xfrm>
                <a:off x="3618" y="310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34" name="Freeform 1170"/>
              <p:cNvSpPr>
                <a:spLocks/>
              </p:cNvSpPr>
              <p:nvPr/>
            </p:nvSpPr>
            <p:spPr bwMode="auto">
              <a:xfrm>
                <a:off x="3618" y="3114"/>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35" name="Freeform 1171"/>
              <p:cNvSpPr>
                <a:spLocks/>
              </p:cNvSpPr>
              <p:nvPr/>
            </p:nvSpPr>
            <p:spPr bwMode="auto">
              <a:xfrm>
                <a:off x="3618" y="3125"/>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36" name="Freeform 1172"/>
              <p:cNvSpPr>
                <a:spLocks/>
              </p:cNvSpPr>
              <p:nvPr/>
            </p:nvSpPr>
            <p:spPr bwMode="auto">
              <a:xfrm>
                <a:off x="3618" y="313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37" name="Freeform 1173"/>
              <p:cNvSpPr>
                <a:spLocks/>
              </p:cNvSpPr>
              <p:nvPr/>
            </p:nvSpPr>
            <p:spPr bwMode="auto">
              <a:xfrm>
                <a:off x="3618" y="314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38" name="Freeform 1174"/>
              <p:cNvSpPr>
                <a:spLocks/>
              </p:cNvSpPr>
              <p:nvPr/>
            </p:nvSpPr>
            <p:spPr bwMode="auto">
              <a:xfrm>
                <a:off x="3618" y="3157"/>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39" name="Freeform 1175"/>
              <p:cNvSpPr>
                <a:spLocks/>
              </p:cNvSpPr>
              <p:nvPr/>
            </p:nvSpPr>
            <p:spPr bwMode="auto">
              <a:xfrm>
                <a:off x="3618" y="3168"/>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40" name="Freeform 1176"/>
              <p:cNvSpPr>
                <a:spLocks/>
              </p:cNvSpPr>
              <p:nvPr/>
            </p:nvSpPr>
            <p:spPr bwMode="auto">
              <a:xfrm>
                <a:off x="3618" y="3179"/>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41" name="Freeform 1177"/>
              <p:cNvSpPr>
                <a:spLocks/>
              </p:cNvSpPr>
              <p:nvPr/>
            </p:nvSpPr>
            <p:spPr bwMode="auto">
              <a:xfrm>
                <a:off x="3618" y="319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42" name="Freeform 1178"/>
              <p:cNvSpPr>
                <a:spLocks/>
              </p:cNvSpPr>
              <p:nvPr/>
            </p:nvSpPr>
            <p:spPr bwMode="auto">
              <a:xfrm>
                <a:off x="3618" y="320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43" name="Freeform 1179"/>
              <p:cNvSpPr>
                <a:spLocks/>
              </p:cNvSpPr>
              <p:nvPr/>
            </p:nvSpPr>
            <p:spPr bwMode="auto">
              <a:xfrm>
                <a:off x="3618" y="3212"/>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44" name="Freeform 1180"/>
              <p:cNvSpPr>
                <a:spLocks/>
              </p:cNvSpPr>
              <p:nvPr/>
            </p:nvSpPr>
            <p:spPr bwMode="auto">
              <a:xfrm>
                <a:off x="3618" y="322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45" name="Freeform 1181"/>
              <p:cNvSpPr>
                <a:spLocks/>
              </p:cNvSpPr>
              <p:nvPr/>
            </p:nvSpPr>
            <p:spPr bwMode="auto">
              <a:xfrm>
                <a:off x="3618" y="323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46" name="Freeform 1182"/>
              <p:cNvSpPr>
                <a:spLocks/>
              </p:cNvSpPr>
              <p:nvPr/>
            </p:nvSpPr>
            <p:spPr bwMode="auto">
              <a:xfrm>
                <a:off x="3618" y="3244"/>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47" name="Freeform 1183"/>
              <p:cNvSpPr>
                <a:spLocks/>
              </p:cNvSpPr>
              <p:nvPr/>
            </p:nvSpPr>
            <p:spPr bwMode="auto">
              <a:xfrm>
                <a:off x="3618" y="3255"/>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48" name="Freeform 1184"/>
              <p:cNvSpPr>
                <a:spLocks/>
              </p:cNvSpPr>
              <p:nvPr/>
            </p:nvSpPr>
            <p:spPr bwMode="auto">
              <a:xfrm>
                <a:off x="3618" y="3266"/>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49" name="Freeform 1185"/>
              <p:cNvSpPr>
                <a:spLocks/>
              </p:cNvSpPr>
              <p:nvPr/>
            </p:nvSpPr>
            <p:spPr bwMode="auto">
              <a:xfrm>
                <a:off x="3618" y="327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50" name="Freeform 1186"/>
              <p:cNvSpPr>
                <a:spLocks/>
              </p:cNvSpPr>
              <p:nvPr/>
            </p:nvSpPr>
            <p:spPr bwMode="auto">
              <a:xfrm>
                <a:off x="3618" y="328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51" name="Freeform 1187"/>
              <p:cNvSpPr>
                <a:spLocks/>
              </p:cNvSpPr>
              <p:nvPr/>
            </p:nvSpPr>
            <p:spPr bwMode="auto">
              <a:xfrm>
                <a:off x="3618" y="3299"/>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52" name="Freeform 1188"/>
              <p:cNvSpPr>
                <a:spLocks/>
              </p:cNvSpPr>
              <p:nvPr/>
            </p:nvSpPr>
            <p:spPr bwMode="auto">
              <a:xfrm>
                <a:off x="3618" y="331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53" name="Freeform 1189"/>
              <p:cNvSpPr>
                <a:spLocks/>
              </p:cNvSpPr>
              <p:nvPr/>
            </p:nvSpPr>
            <p:spPr bwMode="auto">
              <a:xfrm>
                <a:off x="3618" y="332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54" name="Freeform 1190"/>
              <p:cNvSpPr>
                <a:spLocks/>
              </p:cNvSpPr>
              <p:nvPr/>
            </p:nvSpPr>
            <p:spPr bwMode="auto">
              <a:xfrm>
                <a:off x="3618" y="3331"/>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55" name="Freeform 1191"/>
              <p:cNvSpPr>
                <a:spLocks/>
              </p:cNvSpPr>
              <p:nvPr/>
            </p:nvSpPr>
            <p:spPr bwMode="auto">
              <a:xfrm>
                <a:off x="3618" y="3342"/>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56" name="Freeform 1192"/>
              <p:cNvSpPr>
                <a:spLocks/>
              </p:cNvSpPr>
              <p:nvPr/>
            </p:nvSpPr>
            <p:spPr bwMode="auto">
              <a:xfrm>
                <a:off x="3618" y="335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57" name="Freeform 1193"/>
              <p:cNvSpPr>
                <a:spLocks/>
              </p:cNvSpPr>
              <p:nvPr/>
            </p:nvSpPr>
            <p:spPr bwMode="auto">
              <a:xfrm>
                <a:off x="3618" y="336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58" name="Freeform 1194"/>
              <p:cNvSpPr>
                <a:spLocks/>
              </p:cNvSpPr>
              <p:nvPr/>
            </p:nvSpPr>
            <p:spPr bwMode="auto">
              <a:xfrm>
                <a:off x="3618" y="3375"/>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59" name="Freeform 1195"/>
              <p:cNvSpPr>
                <a:spLocks/>
              </p:cNvSpPr>
              <p:nvPr/>
            </p:nvSpPr>
            <p:spPr bwMode="auto">
              <a:xfrm>
                <a:off x="3618" y="3386"/>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60" name="Freeform 1196"/>
              <p:cNvSpPr>
                <a:spLocks/>
              </p:cNvSpPr>
              <p:nvPr/>
            </p:nvSpPr>
            <p:spPr bwMode="auto">
              <a:xfrm>
                <a:off x="3618" y="339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61" name="Freeform 1197"/>
              <p:cNvSpPr>
                <a:spLocks/>
              </p:cNvSpPr>
              <p:nvPr/>
            </p:nvSpPr>
            <p:spPr bwMode="auto">
              <a:xfrm>
                <a:off x="3618" y="3408"/>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62" name="Freeform 1198"/>
              <p:cNvSpPr>
                <a:spLocks/>
              </p:cNvSpPr>
              <p:nvPr/>
            </p:nvSpPr>
            <p:spPr bwMode="auto">
              <a:xfrm>
                <a:off x="3618" y="3418"/>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63" name="Freeform 1199"/>
              <p:cNvSpPr>
                <a:spLocks/>
              </p:cNvSpPr>
              <p:nvPr/>
            </p:nvSpPr>
            <p:spPr bwMode="auto">
              <a:xfrm>
                <a:off x="3618" y="3429"/>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64" name="Freeform 1200"/>
              <p:cNvSpPr>
                <a:spLocks/>
              </p:cNvSpPr>
              <p:nvPr/>
            </p:nvSpPr>
            <p:spPr bwMode="auto">
              <a:xfrm>
                <a:off x="3618" y="344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65" name="Freeform 1201"/>
              <p:cNvSpPr>
                <a:spLocks/>
              </p:cNvSpPr>
              <p:nvPr/>
            </p:nvSpPr>
            <p:spPr bwMode="auto">
              <a:xfrm>
                <a:off x="3618" y="3451"/>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66" name="Freeform 1202"/>
              <p:cNvSpPr>
                <a:spLocks/>
              </p:cNvSpPr>
              <p:nvPr/>
            </p:nvSpPr>
            <p:spPr bwMode="auto">
              <a:xfrm>
                <a:off x="3618" y="3462"/>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67" name="Freeform 1203"/>
              <p:cNvSpPr>
                <a:spLocks/>
              </p:cNvSpPr>
              <p:nvPr/>
            </p:nvSpPr>
            <p:spPr bwMode="auto">
              <a:xfrm>
                <a:off x="3618" y="3473"/>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68" name="Freeform 1204"/>
              <p:cNvSpPr>
                <a:spLocks/>
              </p:cNvSpPr>
              <p:nvPr/>
            </p:nvSpPr>
            <p:spPr bwMode="auto">
              <a:xfrm>
                <a:off x="3618" y="348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69" name="Freeform 1205"/>
              <p:cNvSpPr>
                <a:spLocks/>
              </p:cNvSpPr>
              <p:nvPr/>
            </p:nvSpPr>
            <p:spPr bwMode="auto">
              <a:xfrm>
                <a:off x="3618" y="349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70" name="Freeform 1206"/>
              <p:cNvSpPr>
                <a:spLocks/>
              </p:cNvSpPr>
              <p:nvPr/>
            </p:nvSpPr>
            <p:spPr bwMode="auto">
              <a:xfrm>
                <a:off x="3618" y="3505"/>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71" name="Freeform 1207"/>
              <p:cNvSpPr>
                <a:spLocks/>
              </p:cNvSpPr>
              <p:nvPr/>
            </p:nvSpPr>
            <p:spPr bwMode="auto">
              <a:xfrm>
                <a:off x="3618" y="3516"/>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72" name="Freeform 1208"/>
              <p:cNvSpPr>
                <a:spLocks/>
              </p:cNvSpPr>
              <p:nvPr/>
            </p:nvSpPr>
            <p:spPr bwMode="auto">
              <a:xfrm>
                <a:off x="3618" y="352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73" name="Freeform 1209"/>
              <p:cNvSpPr>
                <a:spLocks/>
              </p:cNvSpPr>
              <p:nvPr/>
            </p:nvSpPr>
            <p:spPr bwMode="auto">
              <a:xfrm>
                <a:off x="3618" y="3538"/>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74" name="Freeform 1210"/>
              <p:cNvSpPr>
                <a:spLocks/>
              </p:cNvSpPr>
              <p:nvPr/>
            </p:nvSpPr>
            <p:spPr bwMode="auto">
              <a:xfrm>
                <a:off x="3618" y="3549"/>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75" name="Freeform 1211"/>
              <p:cNvSpPr>
                <a:spLocks/>
              </p:cNvSpPr>
              <p:nvPr/>
            </p:nvSpPr>
            <p:spPr bwMode="auto">
              <a:xfrm>
                <a:off x="3618" y="3560"/>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76" name="Freeform 1212"/>
              <p:cNvSpPr>
                <a:spLocks/>
              </p:cNvSpPr>
              <p:nvPr/>
            </p:nvSpPr>
            <p:spPr bwMode="auto">
              <a:xfrm>
                <a:off x="3618" y="357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77" name="Freeform 1213"/>
              <p:cNvSpPr>
                <a:spLocks/>
              </p:cNvSpPr>
              <p:nvPr/>
            </p:nvSpPr>
            <p:spPr bwMode="auto">
              <a:xfrm>
                <a:off x="3618" y="358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78" name="Freeform 1214"/>
              <p:cNvSpPr>
                <a:spLocks/>
              </p:cNvSpPr>
              <p:nvPr/>
            </p:nvSpPr>
            <p:spPr bwMode="auto">
              <a:xfrm>
                <a:off x="3618" y="3592"/>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79" name="Freeform 1215"/>
              <p:cNvSpPr>
                <a:spLocks/>
              </p:cNvSpPr>
              <p:nvPr/>
            </p:nvSpPr>
            <p:spPr bwMode="auto">
              <a:xfrm>
                <a:off x="3618" y="3603"/>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80" name="Freeform 1216"/>
              <p:cNvSpPr>
                <a:spLocks/>
              </p:cNvSpPr>
              <p:nvPr/>
            </p:nvSpPr>
            <p:spPr bwMode="auto">
              <a:xfrm>
                <a:off x="3618" y="361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481" name="Freeform 1217"/>
              <p:cNvSpPr>
                <a:spLocks/>
              </p:cNvSpPr>
              <p:nvPr/>
            </p:nvSpPr>
            <p:spPr bwMode="auto">
              <a:xfrm>
                <a:off x="3618" y="362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482" name="Freeform 1218"/>
              <p:cNvSpPr>
                <a:spLocks/>
              </p:cNvSpPr>
              <p:nvPr/>
            </p:nvSpPr>
            <p:spPr bwMode="auto">
              <a:xfrm>
                <a:off x="3618" y="3636"/>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83" name="Freeform 1219"/>
              <p:cNvSpPr>
                <a:spLocks/>
              </p:cNvSpPr>
              <p:nvPr/>
            </p:nvSpPr>
            <p:spPr bwMode="auto">
              <a:xfrm>
                <a:off x="3618" y="3647"/>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84" name="Freeform 1220"/>
              <p:cNvSpPr>
                <a:spLocks/>
              </p:cNvSpPr>
              <p:nvPr/>
            </p:nvSpPr>
            <p:spPr bwMode="auto">
              <a:xfrm>
                <a:off x="3618" y="3658"/>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485" name="Freeform 1221"/>
              <p:cNvSpPr>
                <a:spLocks/>
              </p:cNvSpPr>
              <p:nvPr/>
            </p:nvSpPr>
            <p:spPr bwMode="auto">
              <a:xfrm>
                <a:off x="3618" y="366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grpSp>
        <p:grpSp>
          <p:nvGrpSpPr>
            <p:cNvPr id="1676486" name="Group 1222"/>
            <p:cNvGrpSpPr>
              <a:grpSpLocks/>
            </p:cNvGrpSpPr>
            <p:nvPr/>
          </p:nvGrpSpPr>
          <p:grpSpPr bwMode="auto">
            <a:xfrm>
              <a:off x="1667" y="2320"/>
              <a:ext cx="2253" cy="5"/>
              <a:chOff x="1539" y="2320"/>
              <a:chExt cx="2079" cy="5"/>
            </a:xfrm>
          </p:grpSpPr>
          <p:sp>
            <p:nvSpPr>
              <p:cNvPr id="1676487" name="Freeform 1223"/>
              <p:cNvSpPr>
                <a:spLocks/>
              </p:cNvSpPr>
              <p:nvPr/>
            </p:nvSpPr>
            <p:spPr bwMode="auto">
              <a:xfrm>
                <a:off x="1539" y="2320"/>
                <a:ext cx="5" cy="5"/>
              </a:xfrm>
              <a:custGeom>
                <a:avLst/>
                <a:gdLst/>
                <a:ahLst/>
                <a:cxnLst>
                  <a:cxn ang="0">
                    <a:pos x="7" y="0"/>
                  </a:cxn>
                  <a:cxn ang="0">
                    <a:pos x="5" y="0"/>
                  </a:cxn>
                  <a:cxn ang="0">
                    <a:pos x="4" y="2"/>
                  </a:cxn>
                  <a:cxn ang="0">
                    <a:pos x="2" y="4"/>
                  </a:cxn>
                  <a:cxn ang="0">
                    <a:pos x="0" y="5"/>
                  </a:cxn>
                  <a:cxn ang="0">
                    <a:pos x="0" y="5"/>
                  </a:cxn>
                  <a:cxn ang="0">
                    <a:pos x="2" y="7"/>
                  </a:cxn>
                  <a:cxn ang="0">
                    <a:pos x="4" y="9"/>
                  </a:cxn>
                  <a:cxn ang="0">
                    <a:pos x="5" y="11"/>
                  </a:cxn>
                  <a:cxn ang="0">
                    <a:pos x="5" y="11"/>
                  </a:cxn>
                  <a:cxn ang="0">
                    <a:pos x="5" y="11"/>
                  </a:cxn>
                  <a:cxn ang="0">
                    <a:pos x="7" y="9"/>
                  </a:cxn>
                  <a:cxn ang="0">
                    <a:pos x="9" y="7"/>
                  </a:cxn>
                  <a:cxn ang="0">
                    <a:pos x="11" y="5"/>
                  </a:cxn>
                  <a:cxn ang="0">
                    <a:pos x="11" y="5"/>
                  </a:cxn>
                  <a:cxn ang="0">
                    <a:pos x="9" y="4"/>
                  </a:cxn>
                  <a:cxn ang="0">
                    <a:pos x="7" y="2"/>
                  </a:cxn>
                  <a:cxn ang="0">
                    <a:pos x="7" y="0"/>
                  </a:cxn>
                </a:cxnLst>
                <a:rect l="0" t="0" r="r" b="b"/>
                <a:pathLst>
                  <a:path w="11" h="11">
                    <a:moveTo>
                      <a:pt x="7" y="0"/>
                    </a:moveTo>
                    <a:lnTo>
                      <a:pt x="5" y="0"/>
                    </a:lnTo>
                    <a:lnTo>
                      <a:pt x="4" y="2"/>
                    </a:lnTo>
                    <a:lnTo>
                      <a:pt x="2" y="4"/>
                    </a:lnTo>
                    <a:lnTo>
                      <a:pt x="0" y="5"/>
                    </a:lnTo>
                    <a:lnTo>
                      <a:pt x="0" y="5"/>
                    </a:lnTo>
                    <a:lnTo>
                      <a:pt x="2" y="7"/>
                    </a:lnTo>
                    <a:lnTo>
                      <a:pt x="4" y="9"/>
                    </a:lnTo>
                    <a:lnTo>
                      <a:pt x="5" y="11"/>
                    </a:lnTo>
                    <a:lnTo>
                      <a:pt x="5" y="11"/>
                    </a:lnTo>
                    <a:lnTo>
                      <a:pt x="5" y="11"/>
                    </a:lnTo>
                    <a:lnTo>
                      <a:pt x="7" y="9"/>
                    </a:lnTo>
                    <a:lnTo>
                      <a:pt x="9" y="7"/>
                    </a:lnTo>
                    <a:lnTo>
                      <a:pt x="11" y="5"/>
                    </a:lnTo>
                    <a:lnTo>
                      <a:pt x="11"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6488" name="Freeform 1224"/>
              <p:cNvSpPr>
                <a:spLocks/>
              </p:cNvSpPr>
              <p:nvPr/>
            </p:nvSpPr>
            <p:spPr bwMode="auto">
              <a:xfrm>
                <a:off x="155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89" name="Freeform 1225"/>
              <p:cNvSpPr>
                <a:spLocks/>
              </p:cNvSpPr>
              <p:nvPr/>
            </p:nvSpPr>
            <p:spPr bwMode="auto">
              <a:xfrm>
                <a:off x="156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90" name="Freeform 1226"/>
              <p:cNvSpPr>
                <a:spLocks/>
              </p:cNvSpPr>
              <p:nvPr/>
            </p:nvSpPr>
            <p:spPr bwMode="auto">
              <a:xfrm>
                <a:off x="15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491" name="Freeform 1227"/>
              <p:cNvSpPr>
                <a:spLocks/>
              </p:cNvSpPr>
              <p:nvPr/>
            </p:nvSpPr>
            <p:spPr bwMode="auto">
              <a:xfrm>
                <a:off x="15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492" name="Freeform 1228"/>
              <p:cNvSpPr>
                <a:spLocks/>
              </p:cNvSpPr>
              <p:nvPr/>
            </p:nvSpPr>
            <p:spPr bwMode="auto">
              <a:xfrm>
                <a:off x="159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493" name="Freeform 1229"/>
              <p:cNvSpPr>
                <a:spLocks/>
              </p:cNvSpPr>
              <p:nvPr/>
            </p:nvSpPr>
            <p:spPr bwMode="auto">
              <a:xfrm>
                <a:off x="160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494" name="Freeform 1230"/>
              <p:cNvSpPr>
                <a:spLocks/>
              </p:cNvSpPr>
              <p:nvPr/>
            </p:nvSpPr>
            <p:spPr bwMode="auto">
              <a:xfrm>
                <a:off x="1613"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495" name="Freeform 1231"/>
              <p:cNvSpPr>
                <a:spLocks/>
              </p:cNvSpPr>
              <p:nvPr/>
            </p:nvSpPr>
            <p:spPr bwMode="auto">
              <a:xfrm>
                <a:off x="16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96" name="Freeform 1232"/>
              <p:cNvSpPr>
                <a:spLocks/>
              </p:cNvSpPr>
              <p:nvPr/>
            </p:nvSpPr>
            <p:spPr bwMode="auto">
              <a:xfrm>
                <a:off x="16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97" name="Freeform 1233"/>
              <p:cNvSpPr>
                <a:spLocks/>
              </p:cNvSpPr>
              <p:nvPr/>
            </p:nvSpPr>
            <p:spPr bwMode="auto">
              <a:xfrm>
                <a:off x="1644"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98" name="Freeform 1234"/>
              <p:cNvSpPr>
                <a:spLocks/>
              </p:cNvSpPr>
              <p:nvPr/>
            </p:nvSpPr>
            <p:spPr bwMode="auto">
              <a:xfrm>
                <a:off x="1655"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499" name="Freeform 1235"/>
              <p:cNvSpPr>
                <a:spLocks/>
              </p:cNvSpPr>
              <p:nvPr/>
            </p:nvSpPr>
            <p:spPr bwMode="auto">
              <a:xfrm>
                <a:off x="16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0" name="Freeform 1236"/>
              <p:cNvSpPr>
                <a:spLocks/>
              </p:cNvSpPr>
              <p:nvPr/>
            </p:nvSpPr>
            <p:spPr bwMode="auto">
              <a:xfrm>
                <a:off x="16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1" name="Freeform 1237"/>
              <p:cNvSpPr>
                <a:spLocks/>
              </p:cNvSpPr>
              <p:nvPr/>
            </p:nvSpPr>
            <p:spPr bwMode="auto">
              <a:xfrm>
                <a:off x="1686"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2" name="Freeform 1238"/>
              <p:cNvSpPr>
                <a:spLocks/>
              </p:cNvSpPr>
              <p:nvPr/>
            </p:nvSpPr>
            <p:spPr bwMode="auto">
              <a:xfrm>
                <a:off x="1697"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3" name="Freeform 1239"/>
              <p:cNvSpPr>
                <a:spLocks/>
              </p:cNvSpPr>
              <p:nvPr/>
            </p:nvSpPr>
            <p:spPr bwMode="auto">
              <a:xfrm>
                <a:off x="1707"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4" name="Freeform 1240"/>
              <p:cNvSpPr>
                <a:spLocks/>
              </p:cNvSpPr>
              <p:nvPr/>
            </p:nvSpPr>
            <p:spPr bwMode="auto">
              <a:xfrm>
                <a:off x="17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5" name="Freeform 1241"/>
              <p:cNvSpPr>
                <a:spLocks/>
              </p:cNvSpPr>
              <p:nvPr/>
            </p:nvSpPr>
            <p:spPr bwMode="auto">
              <a:xfrm>
                <a:off x="17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6" name="Freeform 1242"/>
              <p:cNvSpPr>
                <a:spLocks/>
              </p:cNvSpPr>
              <p:nvPr/>
            </p:nvSpPr>
            <p:spPr bwMode="auto">
              <a:xfrm>
                <a:off x="173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7" name="Freeform 1243"/>
              <p:cNvSpPr>
                <a:spLocks/>
              </p:cNvSpPr>
              <p:nvPr/>
            </p:nvSpPr>
            <p:spPr bwMode="auto">
              <a:xfrm>
                <a:off x="1750"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08" name="Freeform 1244"/>
              <p:cNvSpPr>
                <a:spLocks/>
              </p:cNvSpPr>
              <p:nvPr/>
            </p:nvSpPr>
            <p:spPr bwMode="auto">
              <a:xfrm>
                <a:off x="17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09" name="Freeform 1245"/>
              <p:cNvSpPr>
                <a:spLocks/>
              </p:cNvSpPr>
              <p:nvPr/>
            </p:nvSpPr>
            <p:spPr bwMode="auto">
              <a:xfrm>
                <a:off x="17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10" name="Freeform 1246"/>
              <p:cNvSpPr>
                <a:spLocks/>
              </p:cNvSpPr>
              <p:nvPr/>
            </p:nvSpPr>
            <p:spPr bwMode="auto">
              <a:xfrm>
                <a:off x="17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11" name="Freeform 1247"/>
              <p:cNvSpPr>
                <a:spLocks/>
              </p:cNvSpPr>
              <p:nvPr/>
            </p:nvSpPr>
            <p:spPr bwMode="auto">
              <a:xfrm>
                <a:off x="1792"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12" name="Freeform 1248"/>
              <p:cNvSpPr>
                <a:spLocks/>
              </p:cNvSpPr>
              <p:nvPr/>
            </p:nvSpPr>
            <p:spPr bwMode="auto">
              <a:xfrm>
                <a:off x="1802"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513" name="Freeform 1249"/>
              <p:cNvSpPr>
                <a:spLocks/>
              </p:cNvSpPr>
              <p:nvPr/>
            </p:nvSpPr>
            <p:spPr bwMode="auto">
              <a:xfrm>
                <a:off x="18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4" name="Freeform 1250"/>
              <p:cNvSpPr>
                <a:spLocks/>
              </p:cNvSpPr>
              <p:nvPr/>
            </p:nvSpPr>
            <p:spPr bwMode="auto">
              <a:xfrm>
                <a:off x="18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5" name="Freeform 1251"/>
              <p:cNvSpPr>
                <a:spLocks/>
              </p:cNvSpPr>
              <p:nvPr/>
            </p:nvSpPr>
            <p:spPr bwMode="auto">
              <a:xfrm>
                <a:off x="18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6" name="Freeform 1252"/>
              <p:cNvSpPr>
                <a:spLocks/>
              </p:cNvSpPr>
              <p:nvPr/>
            </p:nvSpPr>
            <p:spPr bwMode="auto">
              <a:xfrm>
                <a:off x="1844"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7" name="Freeform 1253"/>
              <p:cNvSpPr>
                <a:spLocks/>
              </p:cNvSpPr>
              <p:nvPr/>
            </p:nvSpPr>
            <p:spPr bwMode="auto">
              <a:xfrm>
                <a:off x="18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8" name="Freeform 1254"/>
              <p:cNvSpPr>
                <a:spLocks/>
              </p:cNvSpPr>
              <p:nvPr/>
            </p:nvSpPr>
            <p:spPr bwMode="auto">
              <a:xfrm>
                <a:off x="18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19" name="Freeform 1255"/>
              <p:cNvSpPr>
                <a:spLocks/>
              </p:cNvSpPr>
              <p:nvPr/>
            </p:nvSpPr>
            <p:spPr bwMode="auto">
              <a:xfrm>
                <a:off x="18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0" name="Freeform 1256"/>
              <p:cNvSpPr>
                <a:spLocks/>
              </p:cNvSpPr>
              <p:nvPr/>
            </p:nvSpPr>
            <p:spPr bwMode="auto">
              <a:xfrm>
                <a:off x="1886"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1" name="Freeform 1257"/>
              <p:cNvSpPr>
                <a:spLocks/>
              </p:cNvSpPr>
              <p:nvPr/>
            </p:nvSpPr>
            <p:spPr bwMode="auto">
              <a:xfrm>
                <a:off x="18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2" name="Freeform 1258"/>
              <p:cNvSpPr>
                <a:spLocks/>
              </p:cNvSpPr>
              <p:nvPr/>
            </p:nvSpPr>
            <p:spPr bwMode="auto">
              <a:xfrm>
                <a:off x="19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3" name="Freeform 1259"/>
              <p:cNvSpPr>
                <a:spLocks/>
              </p:cNvSpPr>
              <p:nvPr/>
            </p:nvSpPr>
            <p:spPr bwMode="auto">
              <a:xfrm>
                <a:off x="19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4" name="Freeform 1260"/>
              <p:cNvSpPr>
                <a:spLocks/>
              </p:cNvSpPr>
              <p:nvPr/>
            </p:nvSpPr>
            <p:spPr bwMode="auto">
              <a:xfrm>
                <a:off x="19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5" name="Freeform 1261"/>
              <p:cNvSpPr>
                <a:spLocks/>
              </p:cNvSpPr>
              <p:nvPr/>
            </p:nvSpPr>
            <p:spPr bwMode="auto">
              <a:xfrm>
                <a:off x="193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26" name="Freeform 1262"/>
              <p:cNvSpPr>
                <a:spLocks/>
              </p:cNvSpPr>
              <p:nvPr/>
            </p:nvSpPr>
            <p:spPr bwMode="auto">
              <a:xfrm>
                <a:off x="19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27" name="Freeform 1263"/>
              <p:cNvSpPr>
                <a:spLocks/>
              </p:cNvSpPr>
              <p:nvPr/>
            </p:nvSpPr>
            <p:spPr bwMode="auto">
              <a:xfrm>
                <a:off x="19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28" name="Freeform 1264"/>
              <p:cNvSpPr>
                <a:spLocks/>
              </p:cNvSpPr>
              <p:nvPr/>
            </p:nvSpPr>
            <p:spPr bwMode="auto">
              <a:xfrm>
                <a:off x="19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29" name="Freeform 1265"/>
              <p:cNvSpPr>
                <a:spLocks/>
              </p:cNvSpPr>
              <p:nvPr/>
            </p:nvSpPr>
            <p:spPr bwMode="auto">
              <a:xfrm>
                <a:off x="198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30" name="Freeform 1266"/>
              <p:cNvSpPr>
                <a:spLocks/>
              </p:cNvSpPr>
              <p:nvPr/>
            </p:nvSpPr>
            <p:spPr bwMode="auto">
              <a:xfrm>
                <a:off x="19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1" name="Freeform 1267"/>
              <p:cNvSpPr>
                <a:spLocks/>
              </p:cNvSpPr>
              <p:nvPr/>
            </p:nvSpPr>
            <p:spPr bwMode="auto">
              <a:xfrm>
                <a:off x="20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2" name="Freeform 1268"/>
              <p:cNvSpPr>
                <a:spLocks/>
              </p:cNvSpPr>
              <p:nvPr/>
            </p:nvSpPr>
            <p:spPr bwMode="auto">
              <a:xfrm>
                <a:off x="20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3" name="Freeform 1269"/>
              <p:cNvSpPr>
                <a:spLocks/>
              </p:cNvSpPr>
              <p:nvPr/>
            </p:nvSpPr>
            <p:spPr bwMode="auto">
              <a:xfrm>
                <a:off x="20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4" name="Freeform 1270"/>
              <p:cNvSpPr>
                <a:spLocks/>
              </p:cNvSpPr>
              <p:nvPr/>
            </p:nvSpPr>
            <p:spPr bwMode="auto">
              <a:xfrm>
                <a:off x="2034"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5" name="Freeform 1271"/>
              <p:cNvSpPr>
                <a:spLocks/>
              </p:cNvSpPr>
              <p:nvPr/>
            </p:nvSpPr>
            <p:spPr bwMode="auto">
              <a:xfrm>
                <a:off x="20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6" name="Freeform 1272"/>
              <p:cNvSpPr>
                <a:spLocks/>
              </p:cNvSpPr>
              <p:nvPr/>
            </p:nvSpPr>
            <p:spPr bwMode="auto">
              <a:xfrm>
                <a:off x="20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7" name="Freeform 1273"/>
              <p:cNvSpPr>
                <a:spLocks/>
              </p:cNvSpPr>
              <p:nvPr/>
            </p:nvSpPr>
            <p:spPr bwMode="auto">
              <a:xfrm>
                <a:off x="20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8" name="Freeform 1274"/>
              <p:cNvSpPr>
                <a:spLocks/>
              </p:cNvSpPr>
              <p:nvPr/>
            </p:nvSpPr>
            <p:spPr bwMode="auto">
              <a:xfrm>
                <a:off x="2076"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39" name="Freeform 1275"/>
              <p:cNvSpPr>
                <a:spLocks/>
              </p:cNvSpPr>
              <p:nvPr/>
            </p:nvSpPr>
            <p:spPr bwMode="auto">
              <a:xfrm>
                <a:off x="20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0" name="Freeform 1276"/>
              <p:cNvSpPr>
                <a:spLocks/>
              </p:cNvSpPr>
              <p:nvPr/>
            </p:nvSpPr>
            <p:spPr bwMode="auto">
              <a:xfrm>
                <a:off x="20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1" name="Freeform 1277"/>
              <p:cNvSpPr>
                <a:spLocks/>
              </p:cNvSpPr>
              <p:nvPr/>
            </p:nvSpPr>
            <p:spPr bwMode="auto">
              <a:xfrm>
                <a:off x="21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2" name="Freeform 1278"/>
              <p:cNvSpPr>
                <a:spLocks/>
              </p:cNvSpPr>
              <p:nvPr/>
            </p:nvSpPr>
            <p:spPr bwMode="auto">
              <a:xfrm>
                <a:off x="211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3" name="Freeform 1279"/>
              <p:cNvSpPr>
                <a:spLocks/>
              </p:cNvSpPr>
              <p:nvPr/>
            </p:nvSpPr>
            <p:spPr bwMode="auto">
              <a:xfrm>
                <a:off x="2129"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4" name="Freeform 1280"/>
              <p:cNvSpPr>
                <a:spLocks/>
              </p:cNvSpPr>
              <p:nvPr/>
            </p:nvSpPr>
            <p:spPr bwMode="auto">
              <a:xfrm>
                <a:off x="21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45" name="Freeform 1281"/>
              <p:cNvSpPr>
                <a:spLocks/>
              </p:cNvSpPr>
              <p:nvPr/>
            </p:nvSpPr>
            <p:spPr bwMode="auto">
              <a:xfrm>
                <a:off x="21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46" name="Freeform 1282"/>
              <p:cNvSpPr>
                <a:spLocks/>
              </p:cNvSpPr>
              <p:nvPr/>
            </p:nvSpPr>
            <p:spPr bwMode="auto">
              <a:xfrm>
                <a:off x="21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47" name="Freeform 1283"/>
              <p:cNvSpPr>
                <a:spLocks/>
              </p:cNvSpPr>
              <p:nvPr/>
            </p:nvSpPr>
            <p:spPr bwMode="auto">
              <a:xfrm>
                <a:off x="2171"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48" name="Freeform 1284"/>
              <p:cNvSpPr>
                <a:spLocks/>
              </p:cNvSpPr>
              <p:nvPr/>
            </p:nvSpPr>
            <p:spPr bwMode="auto">
              <a:xfrm>
                <a:off x="21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49" name="Freeform 1285"/>
              <p:cNvSpPr>
                <a:spLocks/>
              </p:cNvSpPr>
              <p:nvPr/>
            </p:nvSpPr>
            <p:spPr bwMode="auto">
              <a:xfrm>
                <a:off x="21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0" name="Freeform 1286"/>
              <p:cNvSpPr>
                <a:spLocks/>
              </p:cNvSpPr>
              <p:nvPr/>
            </p:nvSpPr>
            <p:spPr bwMode="auto">
              <a:xfrm>
                <a:off x="22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1" name="Freeform 1287"/>
              <p:cNvSpPr>
                <a:spLocks/>
              </p:cNvSpPr>
              <p:nvPr/>
            </p:nvSpPr>
            <p:spPr bwMode="auto">
              <a:xfrm>
                <a:off x="22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2" name="Freeform 1288"/>
              <p:cNvSpPr>
                <a:spLocks/>
              </p:cNvSpPr>
              <p:nvPr/>
            </p:nvSpPr>
            <p:spPr bwMode="auto">
              <a:xfrm>
                <a:off x="2223"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3" name="Freeform 1289"/>
              <p:cNvSpPr>
                <a:spLocks/>
              </p:cNvSpPr>
              <p:nvPr/>
            </p:nvSpPr>
            <p:spPr bwMode="auto">
              <a:xfrm>
                <a:off x="22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4" name="Freeform 1290"/>
              <p:cNvSpPr>
                <a:spLocks/>
              </p:cNvSpPr>
              <p:nvPr/>
            </p:nvSpPr>
            <p:spPr bwMode="auto">
              <a:xfrm>
                <a:off x="22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5" name="Freeform 1291"/>
              <p:cNvSpPr>
                <a:spLocks/>
              </p:cNvSpPr>
              <p:nvPr/>
            </p:nvSpPr>
            <p:spPr bwMode="auto">
              <a:xfrm>
                <a:off x="22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6" name="Freeform 1292"/>
              <p:cNvSpPr>
                <a:spLocks/>
              </p:cNvSpPr>
              <p:nvPr/>
            </p:nvSpPr>
            <p:spPr bwMode="auto">
              <a:xfrm>
                <a:off x="2265"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7" name="Freeform 1293"/>
              <p:cNvSpPr>
                <a:spLocks/>
              </p:cNvSpPr>
              <p:nvPr/>
            </p:nvSpPr>
            <p:spPr bwMode="auto">
              <a:xfrm>
                <a:off x="22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8" name="Freeform 1294"/>
              <p:cNvSpPr>
                <a:spLocks/>
              </p:cNvSpPr>
              <p:nvPr/>
            </p:nvSpPr>
            <p:spPr bwMode="auto">
              <a:xfrm>
                <a:off x="22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59" name="Freeform 1295"/>
              <p:cNvSpPr>
                <a:spLocks/>
              </p:cNvSpPr>
              <p:nvPr/>
            </p:nvSpPr>
            <p:spPr bwMode="auto">
              <a:xfrm>
                <a:off x="22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60" name="Freeform 1296"/>
              <p:cNvSpPr>
                <a:spLocks/>
              </p:cNvSpPr>
              <p:nvPr/>
            </p:nvSpPr>
            <p:spPr bwMode="auto">
              <a:xfrm>
                <a:off x="2308"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61" name="Freeform 1297"/>
              <p:cNvSpPr>
                <a:spLocks/>
              </p:cNvSpPr>
              <p:nvPr/>
            </p:nvSpPr>
            <p:spPr bwMode="auto">
              <a:xfrm>
                <a:off x="23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62" name="Freeform 1298"/>
              <p:cNvSpPr>
                <a:spLocks/>
              </p:cNvSpPr>
              <p:nvPr/>
            </p:nvSpPr>
            <p:spPr bwMode="auto">
              <a:xfrm>
                <a:off x="23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63" name="Freeform 1299"/>
              <p:cNvSpPr>
                <a:spLocks/>
              </p:cNvSpPr>
              <p:nvPr/>
            </p:nvSpPr>
            <p:spPr bwMode="auto">
              <a:xfrm>
                <a:off x="23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64" name="Freeform 1300"/>
              <p:cNvSpPr>
                <a:spLocks/>
              </p:cNvSpPr>
              <p:nvPr/>
            </p:nvSpPr>
            <p:spPr bwMode="auto">
              <a:xfrm>
                <a:off x="23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65" name="Freeform 1301"/>
              <p:cNvSpPr>
                <a:spLocks/>
              </p:cNvSpPr>
              <p:nvPr/>
            </p:nvSpPr>
            <p:spPr bwMode="auto">
              <a:xfrm>
                <a:off x="236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66" name="Freeform 1302"/>
              <p:cNvSpPr>
                <a:spLocks/>
              </p:cNvSpPr>
              <p:nvPr/>
            </p:nvSpPr>
            <p:spPr bwMode="auto">
              <a:xfrm>
                <a:off x="23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67" name="Freeform 1303"/>
              <p:cNvSpPr>
                <a:spLocks/>
              </p:cNvSpPr>
              <p:nvPr/>
            </p:nvSpPr>
            <p:spPr bwMode="auto">
              <a:xfrm>
                <a:off x="23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68" name="Freeform 1304"/>
              <p:cNvSpPr>
                <a:spLocks/>
              </p:cNvSpPr>
              <p:nvPr/>
            </p:nvSpPr>
            <p:spPr bwMode="auto">
              <a:xfrm>
                <a:off x="23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69" name="Freeform 1305"/>
              <p:cNvSpPr>
                <a:spLocks/>
              </p:cNvSpPr>
              <p:nvPr/>
            </p:nvSpPr>
            <p:spPr bwMode="auto">
              <a:xfrm>
                <a:off x="2402"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0" name="Freeform 1306"/>
              <p:cNvSpPr>
                <a:spLocks/>
              </p:cNvSpPr>
              <p:nvPr/>
            </p:nvSpPr>
            <p:spPr bwMode="auto">
              <a:xfrm>
                <a:off x="2413"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1" name="Freeform 1307"/>
              <p:cNvSpPr>
                <a:spLocks/>
              </p:cNvSpPr>
              <p:nvPr/>
            </p:nvSpPr>
            <p:spPr bwMode="auto">
              <a:xfrm>
                <a:off x="24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2" name="Freeform 1308"/>
              <p:cNvSpPr>
                <a:spLocks/>
              </p:cNvSpPr>
              <p:nvPr/>
            </p:nvSpPr>
            <p:spPr bwMode="auto">
              <a:xfrm>
                <a:off x="24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3" name="Freeform 1309"/>
              <p:cNvSpPr>
                <a:spLocks/>
              </p:cNvSpPr>
              <p:nvPr/>
            </p:nvSpPr>
            <p:spPr bwMode="auto">
              <a:xfrm>
                <a:off x="24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4" name="Freeform 1310"/>
              <p:cNvSpPr>
                <a:spLocks/>
              </p:cNvSpPr>
              <p:nvPr/>
            </p:nvSpPr>
            <p:spPr bwMode="auto">
              <a:xfrm>
                <a:off x="2455"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5" name="Freeform 1311"/>
              <p:cNvSpPr>
                <a:spLocks/>
              </p:cNvSpPr>
              <p:nvPr/>
            </p:nvSpPr>
            <p:spPr bwMode="auto">
              <a:xfrm>
                <a:off x="24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6" name="Freeform 1312"/>
              <p:cNvSpPr>
                <a:spLocks/>
              </p:cNvSpPr>
              <p:nvPr/>
            </p:nvSpPr>
            <p:spPr bwMode="auto">
              <a:xfrm>
                <a:off x="24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7" name="Freeform 1313"/>
              <p:cNvSpPr>
                <a:spLocks/>
              </p:cNvSpPr>
              <p:nvPr/>
            </p:nvSpPr>
            <p:spPr bwMode="auto">
              <a:xfrm>
                <a:off x="24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8" name="Freeform 1314"/>
              <p:cNvSpPr>
                <a:spLocks/>
              </p:cNvSpPr>
              <p:nvPr/>
            </p:nvSpPr>
            <p:spPr bwMode="auto">
              <a:xfrm>
                <a:off x="249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79" name="Freeform 1315"/>
              <p:cNvSpPr>
                <a:spLocks/>
              </p:cNvSpPr>
              <p:nvPr/>
            </p:nvSpPr>
            <p:spPr bwMode="auto">
              <a:xfrm>
                <a:off x="25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80" name="Freeform 1316"/>
              <p:cNvSpPr>
                <a:spLocks/>
              </p:cNvSpPr>
              <p:nvPr/>
            </p:nvSpPr>
            <p:spPr bwMode="auto">
              <a:xfrm>
                <a:off x="25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81" name="Freeform 1317"/>
              <p:cNvSpPr>
                <a:spLocks/>
              </p:cNvSpPr>
              <p:nvPr/>
            </p:nvSpPr>
            <p:spPr bwMode="auto">
              <a:xfrm>
                <a:off x="25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82" name="Freeform 1318"/>
              <p:cNvSpPr>
                <a:spLocks/>
              </p:cNvSpPr>
              <p:nvPr/>
            </p:nvSpPr>
            <p:spPr bwMode="auto">
              <a:xfrm>
                <a:off x="253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83" name="Freeform 1319"/>
              <p:cNvSpPr>
                <a:spLocks/>
              </p:cNvSpPr>
              <p:nvPr/>
            </p:nvSpPr>
            <p:spPr bwMode="auto">
              <a:xfrm>
                <a:off x="2550"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84" name="Freeform 1320"/>
              <p:cNvSpPr>
                <a:spLocks/>
              </p:cNvSpPr>
              <p:nvPr/>
            </p:nvSpPr>
            <p:spPr bwMode="auto">
              <a:xfrm>
                <a:off x="25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85" name="Freeform 1321"/>
              <p:cNvSpPr>
                <a:spLocks/>
              </p:cNvSpPr>
              <p:nvPr/>
            </p:nvSpPr>
            <p:spPr bwMode="auto">
              <a:xfrm>
                <a:off x="25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86" name="Freeform 1322"/>
              <p:cNvSpPr>
                <a:spLocks/>
              </p:cNvSpPr>
              <p:nvPr/>
            </p:nvSpPr>
            <p:spPr bwMode="auto">
              <a:xfrm>
                <a:off x="25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87" name="Freeform 1323"/>
              <p:cNvSpPr>
                <a:spLocks/>
              </p:cNvSpPr>
              <p:nvPr/>
            </p:nvSpPr>
            <p:spPr bwMode="auto">
              <a:xfrm>
                <a:off x="2592"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88" name="Freeform 1324"/>
              <p:cNvSpPr>
                <a:spLocks/>
              </p:cNvSpPr>
              <p:nvPr/>
            </p:nvSpPr>
            <p:spPr bwMode="auto">
              <a:xfrm>
                <a:off x="26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89" name="Freeform 1325"/>
              <p:cNvSpPr>
                <a:spLocks/>
              </p:cNvSpPr>
              <p:nvPr/>
            </p:nvSpPr>
            <p:spPr bwMode="auto">
              <a:xfrm>
                <a:off x="26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0" name="Freeform 1326"/>
              <p:cNvSpPr>
                <a:spLocks/>
              </p:cNvSpPr>
              <p:nvPr/>
            </p:nvSpPr>
            <p:spPr bwMode="auto">
              <a:xfrm>
                <a:off x="26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1" name="Freeform 1327"/>
              <p:cNvSpPr>
                <a:spLocks/>
              </p:cNvSpPr>
              <p:nvPr/>
            </p:nvSpPr>
            <p:spPr bwMode="auto">
              <a:xfrm>
                <a:off x="26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2" name="Freeform 1328"/>
              <p:cNvSpPr>
                <a:spLocks/>
              </p:cNvSpPr>
              <p:nvPr/>
            </p:nvSpPr>
            <p:spPr bwMode="auto">
              <a:xfrm>
                <a:off x="2644"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3" name="Freeform 1329"/>
              <p:cNvSpPr>
                <a:spLocks/>
              </p:cNvSpPr>
              <p:nvPr/>
            </p:nvSpPr>
            <p:spPr bwMode="auto">
              <a:xfrm>
                <a:off x="26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4" name="Freeform 1330"/>
              <p:cNvSpPr>
                <a:spLocks/>
              </p:cNvSpPr>
              <p:nvPr/>
            </p:nvSpPr>
            <p:spPr bwMode="auto">
              <a:xfrm>
                <a:off x="26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5" name="Freeform 1331"/>
              <p:cNvSpPr>
                <a:spLocks/>
              </p:cNvSpPr>
              <p:nvPr/>
            </p:nvSpPr>
            <p:spPr bwMode="auto">
              <a:xfrm>
                <a:off x="26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6" name="Freeform 1332"/>
              <p:cNvSpPr>
                <a:spLocks/>
              </p:cNvSpPr>
              <p:nvPr/>
            </p:nvSpPr>
            <p:spPr bwMode="auto">
              <a:xfrm>
                <a:off x="2687"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597" name="Freeform 1333"/>
              <p:cNvSpPr>
                <a:spLocks/>
              </p:cNvSpPr>
              <p:nvPr/>
            </p:nvSpPr>
            <p:spPr bwMode="auto">
              <a:xfrm>
                <a:off x="26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98" name="Freeform 1334"/>
              <p:cNvSpPr>
                <a:spLocks/>
              </p:cNvSpPr>
              <p:nvPr/>
            </p:nvSpPr>
            <p:spPr bwMode="auto">
              <a:xfrm>
                <a:off x="27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599" name="Freeform 1335"/>
              <p:cNvSpPr>
                <a:spLocks/>
              </p:cNvSpPr>
              <p:nvPr/>
            </p:nvSpPr>
            <p:spPr bwMode="auto">
              <a:xfrm>
                <a:off x="27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00" name="Freeform 1336"/>
              <p:cNvSpPr>
                <a:spLocks/>
              </p:cNvSpPr>
              <p:nvPr/>
            </p:nvSpPr>
            <p:spPr bwMode="auto">
              <a:xfrm>
                <a:off x="27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01" name="Freeform 1337"/>
              <p:cNvSpPr>
                <a:spLocks/>
              </p:cNvSpPr>
              <p:nvPr/>
            </p:nvSpPr>
            <p:spPr bwMode="auto">
              <a:xfrm>
                <a:off x="2739"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02" name="Freeform 1338"/>
              <p:cNvSpPr>
                <a:spLocks/>
              </p:cNvSpPr>
              <p:nvPr/>
            </p:nvSpPr>
            <p:spPr bwMode="auto">
              <a:xfrm>
                <a:off x="27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3" name="Freeform 1339"/>
              <p:cNvSpPr>
                <a:spLocks/>
              </p:cNvSpPr>
              <p:nvPr/>
            </p:nvSpPr>
            <p:spPr bwMode="auto">
              <a:xfrm>
                <a:off x="27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4" name="Freeform 1340"/>
              <p:cNvSpPr>
                <a:spLocks/>
              </p:cNvSpPr>
              <p:nvPr/>
            </p:nvSpPr>
            <p:spPr bwMode="auto">
              <a:xfrm>
                <a:off x="27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5" name="Freeform 1341"/>
              <p:cNvSpPr>
                <a:spLocks/>
              </p:cNvSpPr>
              <p:nvPr/>
            </p:nvSpPr>
            <p:spPr bwMode="auto">
              <a:xfrm>
                <a:off x="2781"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6" name="Freeform 1342"/>
              <p:cNvSpPr>
                <a:spLocks/>
              </p:cNvSpPr>
              <p:nvPr/>
            </p:nvSpPr>
            <p:spPr bwMode="auto">
              <a:xfrm>
                <a:off x="27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7" name="Freeform 1343"/>
              <p:cNvSpPr>
                <a:spLocks/>
              </p:cNvSpPr>
              <p:nvPr/>
            </p:nvSpPr>
            <p:spPr bwMode="auto">
              <a:xfrm>
                <a:off x="28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8" name="Freeform 1344"/>
              <p:cNvSpPr>
                <a:spLocks/>
              </p:cNvSpPr>
              <p:nvPr/>
            </p:nvSpPr>
            <p:spPr bwMode="auto">
              <a:xfrm>
                <a:off x="28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09" name="Freeform 1345"/>
              <p:cNvSpPr>
                <a:spLocks/>
              </p:cNvSpPr>
              <p:nvPr/>
            </p:nvSpPr>
            <p:spPr bwMode="auto">
              <a:xfrm>
                <a:off x="2823"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0" name="Freeform 1346"/>
              <p:cNvSpPr>
                <a:spLocks/>
              </p:cNvSpPr>
              <p:nvPr/>
            </p:nvSpPr>
            <p:spPr bwMode="auto">
              <a:xfrm>
                <a:off x="2834"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1" name="Freeform 1347"/>
              <p:cNvSpPr>
                <a:spLocks/>
              </p:cNvSpPr>
              <p:nvPr/>
            </p:nvSpPr>
            <p:spPr bwMode="auto">
              <a:xfrm>
                <a:off x="28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2" name="Freeform 1348"/>
              <p:cNvSpPr>
                <a:spLocks/>
              </p:cNvSpPr>
              <p:nvPr/>
            </p:nvSpPr>
            <p:spPr bwMode="auto">
              <a:xfrm>
                <a:off x="28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3" name="Freeform 1349"/>
              <p:cNvSpPr>
                <a:spLocks/>
              </p:cNvSpPr>
              <p:nvPr/>
            </p:nvSpPr>
            <p:spPr bwMode="auto">
              <a:xfrm>
                <a:off x="28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4" name="Freeform 1350"/>
              <p:cNvSpPr>
                <a:spLocks/>
              </p:cNvSpPr>
              <p:nvPr/>
            </p:nvSpPr>
            <p:spPr bwMode="auto">
              <a:xfrm>
                <a:off x="287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15" name="Freeform 1351"/>
              <p:cNvSpPr>
                <a:spLocks/>
              </p:cNvSpPr>
              <p:nvPr/>
            </p:nvSpPr>
            <p:spPr bwMode="auto">
              <a:xfrm>
                <a:off x="28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16" name="Freeform 1352"/>
              <p:cNvSpPr>
                <a:spLocks/>
              </p:cNvSpPr>
              <p:nvPr/>
            </p:nvSpPr>
            <p:spPr bwMode="auto">
              <a:xfrm>
                <a:off x="28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17" name="Freeform 1353"/>
              <p:cNvSpPr>
                <a:spLocks/>
              </p:cNvSpPr>
              <p:nvPr/>
            </p:nvSpPr>
            <p:spPr bwMode="auto">
              <a:xfrm>
                <a:off x="29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18" name="Freeform 1354"/>
              <p:cNvSpPr>
                <a:spLocks/>
              </p:cNvSpPr>
              <p:nvPr/>
            </p:nvSpPr>
            <p:spPr bwMode="auto">
              <a:xfrm>
                <a:off x="291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19" name="Freeform 1355"/>
              <p:cNvSpPr>
                <a:spLocks/>
              </p:cNvSpPr>
              <p:nvPr/>
            </p:nvSpPr>
            <p:spPr bwMode="auto">
              <a:xfrm>
                <a:off x="2929"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620" name="Freeform 1356"/>
              <p:cNvSpPr>
                <a:spLocks/>
              </p:cNvSpPr>
              <p:nvPr/>
            </p:nvSpPr>
            <p:spPr bwMode="auto">
              <a:xfrm>
                <a:off x="29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1" name="Freeform 1357"/>
              <p:cNvSpPr>
                <a:spLocks/>
              </p:cNvSpPr>
              <p:nvPr/>
            </p:nvSpPr>
            <p:spPr bwMode="auto">
              <a:xfrm>
                <a:off x="29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2" name="Freeform 1358"/>
              <p:cNvSpPr>
                <a:spLocks/>
              </p:cNvSpPr>
              <p:nvPr/>
            </p:nvSpPr>
            <p:spPr bwMode="auto">
              <a:xfrm>
                <a:off x="29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3" name="Freeform 1359"/>
              <p:cNvSpPr>
                <a:spLocks/>
              </p:cNvSpPr>
              <p:nvPr/>
            </p:nvSpPr>
            <p:spPr bwMode="auto">
              <a:xfrm>
                <a:off x="2971"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4" name="Freeform 1360"/>
              <p:cNvSpPr>
                <a:spLocks/>
              </p:cNvSpPr>
              <p:nvPr/>
            </p:nvSpPr>
            <p:spPr bwMode="auto">
              <a:xfrm>
                <a:off x="29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5" name="Freeform 1361"/>
              <p:cNvSpPr>
                <a:spLocks/>
              </p:cNvSpPr>
              <p:nvPr/>
            </p:nvSpPr>
            <p:spPr bwMode="auto">
              <a:xfrm>
                <a:off x="29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6" name="Freeform 1362"/>
              <p:cNvSpPr>
                <a:spLocks/>
              </p:cNvSpPr>
              <p:nvPr/>
            </p:nvSpPr>
            <p:spPr bwMode="auto">
              <a:xfrm>
                <a:off x="30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7" name="Freeform 1363"/>
              <p:cNvSpPr>
                <a:spLocks/>
              </p:cNvSpPr>
              <p:nvPr/>
            </p:nvSpPr>
            <p:spPr bwMode="auto">
              <a:xfrm>
                <a:off x="3013"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8" name="Freeform 1364"/>
              <p:cNvSpPr>
                <a:spLocks/>
              </p:cNvSpPr>
              <p:nvPr/>
            </p:nvSpPr>
            <p:spPr bwMode="auto">
              <a:xfrm>
                <a:off x="3023" y="2320"/>
                <a:ext cx="6"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29" name="Freeform 1365"/>
              <p:cNvSpPr>
                <a:spLocks/>
              </p:cNvSpPr>
              <p:nvPr/>
            </p:nvSpPr>
            <p:spPr bwMode="auto">
              <a:xfrm>
                <a:off x="30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30" name="Freeform 1366"/>
              <p:cNvSpPr>
                <a:spLocks/>
              </p:cNvSpPr>
              <p:nvPr/>
            </p:nvSpPr>
            <p:spPr bwMode="auto">
              <a:xfrm>
                <a:off x="30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31" name="Freeform 1367"/>
              <p:cNvSpPr>
                <a:spLocks/>
              </p:cNvSpPr>
              <p:nvPr/>
            </p:nvSpPr>
            <p:spPr bwMode="auto">
              <a:xfrm>
                <a:off x="30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32" name="Freeform 1368"/>
              <p:cNvSpPr>
                <a:spLocks/>
              </p:cNvSpPr>
              <p:nvPr/>
            </p:nvSpPr>
            <p:spPr bwMode="auto">
              <a:xfrm>
                <a:off x="3066"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33" name="Freeform 1369"/>
              <p:cNvSpPr>
                <a:spLocks/>
              </p:cNvSpPr>
              <p:nvPr/>
            </p:nvSpPr>
            <p:spPr bwMode="auto">
              <a:xfrm>
                <a:off x="30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34" name="Freeform 1370"/>
              <p:cNvSpPr>
                <a:spLocks/>
              </p:cNvSpPr>
              <p:nvPr/>
            </p:nvSpPr>
            <p:spPr bwMode="auto">
              <a:xfrm>
                <a:off x="30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35" name="Freeform 1371"/>
              <p:cNvSpPr>
                <a:spLocks/>
              </p:cNvSpPr>
              <p:nvPr/>
            </p:nvSpPr>
            <p:spPr bwMode="auto">
              <a:xfrm>
                <a:off x="30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36" name="Freeform 1372"/>
              <p:cNvSpPr>
                <a:spLocks/>
              </p:cNvSpPr>
              <p:nvPr/>
            </p:nvSpPr>
            <p:spPr bwMode="auto">
              <a:xfrm>
                <a:off x="3108"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37" name="Freeform 1373"/>
              <p:cNvSpPr>
                <a:spLocks/>
              </p:cNvSpPr>
              <p:nvPr/>
            </p:nvSpPr>
            <p:spPr bwMode="auto">
              <a:xfrm>
                <a:off x="3118" y="2320"/>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638" name="Freeform 1374"/>
              <p:cNvSpPr>
                <a:spLocks/>
              </p:cNvSpPr>
              <p:nvPr/>
            </p:nvSpPr>
            <p:spPr bwMode="auto">
              <a:xfrm>
                <a:off x="31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39" name="Freeform 1375"/>
              <p:cNvSpPr>
                <a:spLocks/>
              </p:cNvSpPr>
              <p:nvPr/>
            </p:nvSpPr>
            <p:spPr bwMode="auto">
              <a:xfrm>
                <a:off x="31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0" name="Freeform 1376"/>
              <p:cNvSpPr>
                <a:spLocks/>
              </p:cNvSpPr>
              <p:nvPr/>
            </p:nvSpPr>
            <p:spPr bwMode="auto">
              <a:xfrm>
                <a:off x="31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1" name="Freeform 1377"/>
              <p:cNvSpPr>
                <a:spLocks/>
              </p:cNvSpPr>
              <p:nvPr/>
            </p:nvSpPr>
            <p:spPr bwMode="auto">
              <a:xfrm>
                <a:off x="3160"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2" name="Freeform 1378"/>
              <p:cNvSpPr>
                <a:spLocks/>
              </p:cNvSpPr>
              <p:nvPr/>
            </p:nvSpPr>
            <p:spPr bwMode="auto">
              <a:xfrm>
                <a:off x="31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3" name="Freeform 1379"/>
              <p:cNvSpPr>
                <a:spLocks/>
              </p:cNvSpPr>
              <p:nvPr/>
            </p:nvSpPr>
            <p:spPr bwMode="auto">
              <a:xfrm>
                <a:off x="31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4" name="Freeform 1380"/>
              <p:cNvSpPr>
                <a:spLocks/>
              </p:cNvSpPr>
              <p:nvPr/>
            </p:nvSpPr>
            <p:spPr bwMode="auto">
              <a:xfrm>
                <a:off x="31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5" name="Freeform 1381"/>
              <p:cNvSpPr>
                <a:spLocks/>
              </p:cNvSpPr>
              <p:nvPr/>
            </p:nvSpPr>
            <p:spPr bwMode="auto">
              <a:xfrm>
                <a:off x="3202"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6" name="Freeform 1382"/>
              <p:cNvSpPr>
                <a:spLocks/>
              </p:cNvSpPr>
              <p:nvPr/>
            </p:nvSpPr>
            <p:spPr bwMode="auto">
              <a:xfrm>
                <a:off x="32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7" name="Freeform 1383"/>
              <p:cNvSpPr>
                <a:spLocks/>
              </p:cNvSpPr>
              <p:nvPr/>
            </p:nvSpPr>
            <p:spPr bwMode="auto">
              <a:xfrm>
                <a:off x="322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8" name="Freeform 1384"/>
              <p:cNvSpPr>
                <a:spLocks/>
              </p:cNvSpPr>
              <p:nvPr/>
            </p:nvSpPr>
            <p:spPr bwMode="auto">
              <a:xfrm>
                <a:off x="32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49" name="Freeform 1385"/>
              <p:cNvSpPr>
                <a:spLocks/>
              </p:cNvSpPr>
              <p:nvPr/>
            </p:nvSpPr>
            <p:spPr bwMode="auto">
              <a:xfrm>
                <a:off x="32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0" name="Freeform 1386"/>
              <p:cNvSpPr>
                <a:spLocks/>
              </p:cNvSpPr>
              <p:nvPr/>
            </p:nvSpPr>
            <p:spPr bwMode="auto">
              <a:xfrm>
                <a:off x="325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1" name="Freeform 1387"/>
              <p:cNvSpPr>
                <a:spLocks/>
              </p:cNvSpPr>
              <p:nvPr/>
            </p:nvSpPr>
            <p:spPr bwMode="auto">
              <a:xfrm>
                <a:off x="326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52" name="Freeform 1388"/>
              <p:cNvSpPr>
                <a:spLocks/>
              </p:cNvSpPr>
              <p:nvPr/>
            </p:nvSpPr>
            <p:spPr bwMode="auto">
              <a:xfrm>
                <a:off x="32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53" name="Freeform 1389"/>
              <p:cNvSpPr>
                <a:spLocks/>
              </p:cNvSpPr>
              <p:nvPr/>
            </p:nvSpPr>
            <p:spPr bwMode="auto">
              <a:xfrm>
                <a:off x="32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54" name="Freeform 1390"/>
              <p:cNvSpPr>
                <a:spLocks/>
              </p:cNvSpPr>
              <p:nvPr/>
            </p:nvSpPr>
            <p:spPr bwMode="auto">
              <a:xfrm>
                <a:off x="329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55" name="Freeform 1391"/>
              <p:cNvSpPr>
                <a:spLocks/>
              </p:cNvSpPr>
              <p:nvPr/>
            </p:nvSpPr>
            <p:spPr bwMode="auto">
              <a:xfrm>
                <a:off x="3308"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6" name="Freeform 1392"/>
              <p:cNvSpPr>
                <a:spLocks/>
              </p:cNvSpPr>
              <p:nvPr/>
            </p:nvSpPr>
            <p:spPr bwMode="auto">
              <a:xfrm>
                <a:off x="3318"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7" name="Freeform 1393"/>
              <p:cNvSpPr>
                <a:spLocks/>
              </p:cNvSpPr>
              <p:nvPr/>
            </p:nvSpPr>
            <p:spPr bwMode="auto">
              <a:xfrm>
                <a:off x="33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8" name="Freeform 1394"/>
              <p:cNvSpPr>
                <a:spLocks/>
              </p:cNvSpPr>
              <p:nvPr/>
            </p:nvSpPr>
            <p:spPr bwMode="auto">
              <a:xfrm>
                <a:off x="33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59" name="Freeform 1395"/>
              <p:cNvSpPr>
                <a:spLocks/>
              </p:cNvSpPr>
              <p:nvPr/>
            </p:nvSpPr>
            <p:spPr bwMode="auto">
              <a:xfrm>
                <a:off x="3350"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0" name="Freeform 1396"/>
              <p:cNvSpPr>
                <a:spLocks/>
              </p:cNvSpPr>
              <p:nvPr/>
            </p:nvSpPr>
            <p:spPr bwMode="auto">
              <a:xfrm>
                <a:off x="3360"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1" name="Freeform 1397"/>
              <p:cNvSpPr>
                <a:spLocks/>
              </p:cNvSpPr>
              <p:nvPr/>
            </p:nvSpPr>
            <p:spPr bwMode="auto">
              <a:xfrm>
                <a:off x="33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2" name="Freeform 1398"/>
              <p:cNvSpPr>
                <a:spLocks/>
              </p:cNvSpPr>
              <p:nvPr/>
            </p:nvSpPr>
            <p:spPr bwMode="auto">
              <a:xfrm>
                <a:off x="33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3" name="Freeform 1399"/>
              <p:cNvSpPr>
                <a:spLocks/>
              </p:cNvSpPr>
              <p:nvPr/>
            </p:nvSpPr>
            <p:spPr bwMode="auto">
              <a:xfrm>
                <a:off x="3392"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4" name="Freeform 1400"/>
              <p:cNvSpPr>
                <a:spLocks/>
              </p:cNvSpPr>
              <p:nvPr/>
            </p:nvSpPr>
            <p:spPr bwMode="auto">
              <a:xfrm>
                <a:off x="340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5" name="Freeform 1401"/>
              <p:cNvSpPr>
                <a:spLocks/>
              </p:cNvSpPr>
              <p:nvPr/>
            </p:nvSpPr>
            <p:spPr bwMode="auto">
              <a:xfrm>
                <a:off x="34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6" name="Freeform 1402"/>
              <p:cNvSpPr>
                <a:spLocks/>
              </p:cNvSpPr>
              <p:nvPr/>
            </p:nvSpPr>
            <p:spPr bwMode="auto">
              <a:xfrm>
                <a:off x="342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7" name="Freeform 1403"/>
              <p:cNvSpPr>
                <a:spLocks/>
              </p:cNvSpPr>
              <p:nvPr/>
            </p:nvSpPr>
            <p:spPr bwMode="auto">
              <a:xfrm>
                <a:off x="3434"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8" name="Freeform 1404"/>
              <p:cNvSpPr>
                <a:spLocks/>
              </p:cNvSpPr>
              <p:nvPr/>
            </p:nvSpPr>
            <p:spPr bwMode="auto">
              <a:xfrm>
                <a:off x="3445"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69" name="Freeform 1405"/>
              <p:cNvSpPr>
                <a:spLocks/>
              </p:cNvSpPr>
              <p:nvPr/>
            </p:nvSpPr>
            <p:spPr bwMode="auto">
              <a:xfrm>
                <a:off x="3455"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70" name="Freeform 1406"/>
              <p:cNvSpPr>
                <a:spLocks/>
              </p:cNvSpPr>
              <p:nvPr/>
            </p:nvSpPr>
            <p:spPr bwMode="auto">
              <a:xfrm>
                <a:off x="346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71" name="Freeform 1407"/>
              <p:cNvSpPr>
                <a:spLocks/>
              </p:cNvSpPr>
              <p:nvPr/>
            </p:nvSpPr>
            <p:spPr bwMode="auto">
              <a:xfrm>
                <a:off x="3476"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72" name="Freeform 1408"/>
              <p:cNvSpPr>
                <a:spLocks/>
              </p:cNvSpPr>
              <p:nvPr/>
            </p:nvSpPr>
            <p:spPr bwMode="auto">
              <a:xfrm>
                <a:off x="3487" y="2320"/>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673" name="Freeform 1409"/>
              <p:cNvSpPr>
                <a:spLocks/>
              </p:cNvSpPr>
              <p:nvPr/>
            </p:nvSpPr>
            <p:spPr bwMode="auto">
              <a:xfrm>
                <a:off x="3497"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4" name="Freeform 1410"/>
              <p:cNvSpPr>
                <a:spLocks/>
              </p:cNvSpPr>
              <p:nvPr/>
            </p:nvSpPr>
            <p:spPr bwMode="auto">
              <a:xfrm>
                <a:off x="3508"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5" name="Freeform 1411"/>
              <p:cNvSpPr>
                <a:spLocks/>
              </p:cNvSpPr>
              <p:nvPr/>
            </p:nvSpPr>
            <p:spPr bwMode="auto">
              <a:xfrm>
                <a:off x="3518"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6" name="Freeform 1412"/>
              <p:cNvSpPr>
                <a:spLocks/>
              </p:cNvSpPr>
              <p:nvPr/>
            </p:nvSpPr>
            <p:spPr bwMode="auto">
              <a:xfrm>
                <a:off x="3529" y="2320"/>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7" name="Freeform 1413"/>
              <p:cNvSpPr>
                <a:spLocks/>
              </p:cNvSpPr>
              <p:nvPr/>
            </p:nvSpPr>
            <p:spPr bwMode="auto">
              <a:xfrm>
                <a:off x="3539" y="2320"/>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8" name="Freeform 1414"/>
              <p:cNvSpPr>
                <a:spLocks/>
              </p:cNvSpPr>
              <p:nvPr/>
            </p:nvSpPr>
            <p:spPr bwMode="auto">
              <a:xfrm>
                <a:off x="3550"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79" name="Freeform 1415"/>
              <p:cNvSpPr>
                <a:spLocks/>
              </p:cNvSpPr>
              <p:nvPr/>
            </p:nvSpPr>
            <p:spPr bwMode="auto">
              <a:xfrm>
                <a:off x="3560"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80" name="Freeform 1416"/>
              <p:cNvSpPr>
                <a:spLocks/>
              </p:cNvSpPr>
              <p:nvPr/>
            </p:nvSpPr>
            <p:spPr bwMode="auto">
              <a:xfrm>
                <a:off x="3571" y="2320"/>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81" name="Freeform 1417"/>
              <p:cNvSpPr>
                <a:spLocks/>
              </p:cNvSpPr>
              <p:nvPr/>
            </p:nvSpPr>
            <p:spPr bwMode="auto">
              <a:xfrm>
                <a:off x="3581" y="2320"/>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82" name="Freeform 1418"/>
              <p:cNvSpPr>
                <a:spLocks/>
              </p:cNvSpPr>
              <p:nvPr/>
            </p:nvSpPr>
            <p:spPr bwMode="auto">
              <a:xfrm>
                <a:off x="3592"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83" name="Freeform 1419"/>
              <p:cNvSpPr>
                <a:spLocks/>
              </p:cNvSpPr>
              <p:nvPr/>
            </p:nvSpPr>
            <p:spPr bwMode="auto">
              <a:xfrm>
                <a:off x="360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684" name="Freeform 1420"/>
              <p:cNvSpPr>
                <a:spLocks/>
              </p:cNvSpPr>
              <p:nvPr/>
            </p:nvSpPr>
            <p:spPr bwMode="auto">
              <a:xfrm>
                <a:off x="3613" y="2320"/>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6685" name="Group 1421"/>
            <p:cNvGrpSpPr>
              <a:grpSpLocks/>
            </p:cNvGrpSpPr>
            <p:nvPr/>
          </p:nvGrpSpPr>
          <p:grpSpPr bwMode="auto">
            <a:xfrm>
              <a:off x="3920" y="2320"/>
              <a:ext cx="6" cy="1354"/>
              <a:chOff x="3618" y="2320"/>
              <a:chExt cx="6" cy="1354"/>
            </a:xfrm>
          </p:grpSpPr>
          <p:sp>
            <p:nvSpPr>
              <p:cNvPr id="1676686" name="Freeform 1422"/>
              <p:cNvSpPr>
                <a:spLocks/>
              </p:cNvSpPr>
              <p:nvPr/>
            </p:nvSpPr>
            <p:spPr bwMode="auto">
              <a:xfrm>
                <a:off x="3618" y="2320"/>
                <a:ext cx="6" cy="5"/>
              </a:xfrm>
              <a:custGeom>
                <a:avLst/>
                <a:gdLst/>
                <a:ahLst/>
                <a:cxnLst>
                  <a:cxn ang="0">
                    <a:pos x="10" y="7"/>
                  </a:cxn>
                  <a:cxn ang="0">
                    <a:pos x="10" y="5"/>
                  </a:cxn>
                  <a:cxn ang="0">
                    <a:pos x="8" y="4"/>
                  </a:cxn>
                  <a:cxn ang="0">
                    <a:pos x="7" y="2"/>
                  </a:cxn>
                  <a:cxn ang="0">
                    <a:pos x="5" y="0"/>
                  </a:cxn>
                  <a:cxn ang="0">
                    <a:pos x="5" y="0"/>
                  </a:cxn>
                  <a:cxn ang="0">
                    <a:pos x="3" y="2"/>
                  </a:cxn>
                  <a:cxn ang="0">
                    <a:pos x="1" y="4"/>
                  </a:cxn>
                  <a:cxn ang="0">
                    <a:pos x="0" y="5"/>
                  </a:cxn>
                  <a:cxn ang="0">
                    <a:pos x="0" y="5"/>
                  </a:cxn>
                  <a:cxn ang="0">
                    <a:pos x="0" y="5"/>
                  </a:cxn>
                  <a:cxn ang="0">
                    <a:pos x="1" y="7"/>
                  </a:cxn>
                  <a:cxn ang="0">
                    <a:pos x="3" y="9"/>
                  </a:cxn>
                  <a:cxn ang="0">
                    <a:pos x="5" y="11"/>
                  </a:cxn>
                  <a:cxn ang="0">
                    <a:pos x="5" y="11"/>
                  </a:cxn>
                  <a:cxn ang="0">
                    <a:pos x="7" y="9"/>
                  </a:cxn>
                  <a:cxn ang="0">
                    <a:pos x="8" y="7"/>
                  </a:cxn>
                  <a:cxn ang="0">
                    <a:pos x="10" y="7"/>
                  </a:cxn>
                </a:cxnLst>
                <a:rect l="0" t="0" r="r" b="b"/>
                <a:pathLst>
                  <a:path w="10" h="11">
                    <a:moveTo>
                      <a:pt x="10" y="7"/>
                    </a:moveTo>
                    <a:lnTo>
                      <a:pt x="10" y="5"/>
                    </a:lnTo>
                    <a:lnTo>
                      <a:pt x="8" y="4"/>
                    </a:lnTo>
                    <a:lnTo>
                      <a:pt x="7" y="2"/>
                    </a:lnTo>
                    <a:lnTo>
                      <a:pt x="5" y="0"/>
                    </a:lnTo>
                    <a:lnTo>
                      <a:pt x="5" y="0"/>
                    </a:lnTo>
                    <a:lnTo>
                      <a:pt x="3" y="2"/>
                    </a:lnTo>
                    <a:lnTo>
                      <a:pt x="1" y="4"/>
                    </a:lnTo>
                    <a:lnTo>
                      <a:pt x="0" y="5"/>
                    </a:lnTo>
                    <a:lnTo>
                      <a:pt x="0" y="5"/>
                    </a:lnTo>
                    <a:lnTo>
                      <a:pt x="0" y="5"/>
                    </a:lnTo>
                    <a:lnTo>
                      <a:pt x="1" y="7"/>
                    </a:lnTo>
                    <a:lnTo>
                      <a:pt x="3" y="9"/>
                    </a:lnTo>
                    <a:lnTo>
                      <a:pt x="5" y="11"/>
                    </a:lnTo>
                    <a:lnTo>
                      <a:pt x="5" y="11"/>
                    </a:lnTo>
                    <a:lnTo>
                      <a:pt x="7" y="9"/>
                    </a:lnTo>
                    <a:lnTo>
                      <a:pt x="8" y="7"/>
                    </a:lnTo>
                    <a:lnTo>
                      <a:pt x="10" y="7"/>
                    </a:lnTo>
                    <a:close/>
                  </a:path>
                </a:pathLst>
              </a:custGeom>
              <a:solidFill>
                <a:srgbClr val="000000"/>
              </a:solidFill>
              <a:ln w="9525">
                <a:noFill/>
                <a:round/>
                <a:headEnd/>
                <a:tailEnd/>
              </a:ln>
            </p:spPr>
            <p:txBody>
              <a:bodyPr/>
              <a:lstStyle/>
              <a:p>
                <a:endParaRPr lang="zh-TW" altLang="en-US"/>
              </a:p>
            </p:txBody>
          </p:sp>
          <p:sp>
            <p:nvSpPr>
              <p:cNvPr id="1676687" name="Freeform 1423"/>
              <p:cNvSpPr>
                <a:spLocks/>
              </p:cNvSpPr>
              <p:nvPr/>
            </p:nvSpPr>
            <p:spPr bwMode="auto">
              <a:xfrm>
                <a:off x="3618" y="2331"/>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88" name="Freeform 1424"/>
              <p:cNvSpPr>
                <a:spLocks/>
              </p:cNvSpPr>
              <p:nvPr/>
            </p:nvSpPr>
            <p:spPr bwMode="auto">
              <a:xfrm>
                <a:off x="3618" y="234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689" name="Freeform 1425"/>
              <p:cNvSpPr>
                <a:spLocks/>
              </p:cNvSpPr>
              <p:nvPr/>
            </p:nvSpPr>
            <p:spPr bwMode="auto">
              <a:xfrm>
                <a:off x="3618" y="235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690" name="Freeform 1426"/>
              <p:cNvSpPr>
                <a:spLocks/>
              </p:cNvSpPr>
              <p:nvPr/>
            </p:nvSpPr>
            <p:spPr bwMode="auto">
              <a:xfrm>
                <a:off x="3618" y="2363"/>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91" name="Freeform 1427"/>
              <p:cNvSpPr>
                <a:spLocks/>
              </p:cNvSpPr>
              <p:nvPr/>
            </p:nvSpPr>
            <p:spPr bwMode="auto">
              <a:xfrm>
                <a:off x="3618" y="2374"/>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92" name="Freeform 1428"/>
              <p:cNvSpPr>
                <a:spLocks/>
              </p:cNvSpPr>
              <p:nvPr/>
            </p:nvSpPr>
            <p:spPr bwMode="auto">
              <a:xfrm>
                <a:off x="3618" y="238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693" name="Freeform 1429"/>
              <p:cNvSpPr>
                <a:spLocks/>
              </p:cNvSpPr>
              <p:nvPr/>
            </p:nvSpPr>
            <p:spPr bwMode="auto">
              <a:xfrm>
                <a:off x="3618" y="2396"/>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694" name="Freeform 1430"/>
              <p:cNvSpPr>
                <a:spLocks/>
              </p:cNvSpPr>
              <p:nvPr/>
            </p:nvSpPr>
            <p:spPr bwMode="auto">
              <a:xfrm>
                <a:off x="3618" y="2407"/>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95" name="Freeform 1431"/>
              <p:cNvSpPr>
                <a:spLocks/>
              </p:cNvSpPr>
              <p:nvPr/>
            </p:nvSpPr>
            <p:spPr bwMode="auto">
              <a:xfrm>
                <a:off x="3618" y="2418"/>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96" name="Freeform 1432"/>
              <p:cNvSpPr>
                <a:spLocks/>
              </p:cNvSpPr>
              <p:nvPr/>
            </p:nvSpPr>
            <p:spPr bwMode="auto">
              <a:xfrm>
                <a:off x="3618" y="242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697" name="Freeform 1433"/>
              <p:cNvSpPr>
                <a:spLocks/>
              </p:cNvSpPr>
              <p:nvPr/>
            </p:nvSpPr>
            <p:spPr bwMode="auto">
              <a:xfrm>
                <a:off x="3618" y="244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698" name="Freeform 1434"/>
              <p:cNvSpPr>
                <a:spLocks/>
              </p:cNvSpPr>
              <p:nvPr/>
            </p:nvSpPr>
            <p:spPr bwMode="auto">
              <a:xfrm>
                <a:off x="3618" y="245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699" name="Freeform 1435"/>
              <p:cNvSpPr>
                <a:spLocks/>
              </p:cNvSpPr>
              <p:nvPr/>
            </p:nvSpPr>
            <p:spPr bwMode="auto">
              <a:xfrm>
                <a:off x="3618" y="2461"/>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0" name="Freeform 1436"/>
              <p:cNvSpPr>
                <a:spLocks/>
              </p:cNvSpPr>
              <p:nvPr/>
            </p:nvSpPr>
            <p:spPr bwMode="auto">
              <a:xfrm>
                <a:off x="3618" y="2472"/>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1" name="Freeform 1437"/>
              <p:cNvSpPr>
                <a:spLocks/>
              </p:cNvSpPr>
              <p:nvPr/>
            </p:nvSpPr>
            <p:spPr bwMode="auto">
              <a:xfrm>
                <a:off x="3618" y="248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02" name="Freeform 1438"/>
              <p:cNvSpPr>
                <a:spLocks/>
              </p:cNvSpPr>
              <p:nvPr/>
            </p:nvSpPr>
            <p:spPr bwMode="auto">
              <a:xfrm>
                <a:off x="3618" y="2494"/>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3" name="Freeform 1439"/>
              <p:cNvSpPr>
                <a:spLocks/>
              </p:cNvSpPr>
              <p:nvPr/>
            </p:nvSpPr>
            <p:spPr bwMode="auto">
              <a:xfrm>
                <a:off x="3618" y="2505"/>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4" name="Freeform 1440"/>
              <p:cNvSpPr>
                <a:spLocks/>
              </p:cNvSpPr>
              <p:nvPr/>
            </p:nvSpPr>
            <p:spPr bwMode="auto">
              <a:xfrm>
                <a:off x="3618" y="2516"/>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5" name="Freeform 1441"/>
              <p:cNvSpPr>
                <a:spLocks/>
              </p:cNvSpPr>
              <p:nvPr/>
            </p:nvSpPr>
            <p:spPr bwMode="auto">
              <a:xfrm>
                <a:off x="3618" y="252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06" name="Freeform 1442"/>
              <p:cNvSpPr>
                <a:spLocks/>
              </p:cNvSpPr>
              <p:nvPr/>
            </p:nvSpPr>
            <p:spPr bwMode="auto">
              <a:xfrm>
                <a:off x="3618" y="253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7" name="Freeform 1443"/>
              <p:cNvSpPr>
                <a:spLocks/>
              </p:cNvSpPr>
              <p:nvPr/>
            </p:nvSpPr>
            <p:spPr bwMode="auto">
              <a:xfrm>
                <a:off x="3618" y="2548"/>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8" name="Freeform 1444"/>
              <p:cNvSpPr>
                <a:spLocks/>
              </p:cNvSpPr>
              <p:nvPr/>
            </p:nvSpPr>
            <p:spPr bwMode="auto">
              <a:xfrm>
                <a:off x="3618" y="2559"/>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09" name="Freeform 1445"/>
              <p:cNvSpPr>
                <a:spLocks/>
              </p:cNvSpPr>
              <p:nvPr/>
            </p:nvSpPr>
            <p:spPr bwMode="auto">
              <a:xfrm>
                <a:off x="3618" y="257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10" name="Freeform 1446"/>
              <p:cNvSpPr>
                <a:spLocks/>
              </p:cNvSpPr>
              <p:nvPr/>
            </p:nvSpPr>
            <p:spPr bwMode="auto">
              <a:xfrm>
                <a:off x="3618" y="258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1" name="Freeform 1447"/>
              <p:cNvSpPr>
                <a:spLocks/>
              </p:cNvSpPr>
              <p:nvPr/>
            </p:nvSpPr>
            <p:spPr bwMode="auto">
              <a:xfrm>
                <a:off x="3618" y="2592"/>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2" name="Freeform 1448"/>
              <p:cNvSpPr>
                <a:spLocks/>
              </p:cNvSpPr>
              <p:nvPr/>
            </p:nvSpPr>
            <p:spPr bwMode="auto">
              <a:xfrm>
                <a:off x="3618" y="2603"/>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3" name="Freeform 1449"/>
              <p:cNvSpPr>
                <a:spLocks/>
              </p:cNvSpPr>
              <p:nvPr/>
            </p:nvSpPr>
            <p:spPr bwMode="auto">
              <a:xfrm>
                <a:off x="3618" y="261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14" name="Freeform 1450"/>
              <p:cNvSpPr>
                <a:spLocks/>
              </p:cNvSpPr>
              <p:nvPr/>
            </p:nvSpPr>
            <p:spPr bwMode="auto">
              <a:xfrm>
                <a:off x="3618" y="2625"/>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5" name="Freeform 1451"/>
              <p:cNvSpPr>
                <a:spLocks/>
              </p:cNvSpPr>
              <p:nvPr/>
            </p:nvSpPr>
            <p:spPr bwMode="auto">
              <a:xfrm>
                <a:off x="3618" y="2635"/>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6" name="Freeform 1452"/>
              <p:cNvSpPr>
                <a:spLocks/>
              </p:cNvSpPr>
              <p:nvPr/>
            </p:nvSpPr>
            <p:spPr bwMode="auto">
              <a:xfrm>
                <a:off x="3618" y="2646"/>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7" name="Freeform 1453"/>
              <p:cNvSpPr>
                <a:spLocks/>
              </p:cNvSpPr>
              <p:nvPr/>
            </p:nvSpPr>
            <p:spPr bwMode="auto">
              <a:xfrm>
                <a:off x="3618" y="265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18" name="Freeform 1454"/>
              <p:cNvSpPr>
                <a:spLocks/>
              </p:cNvSpPr>
              <p:nvPr/>
            </p:nvSpPr>
            <p:spPr bwMode="auto">
              <a:xfrm>
                <a:off x="3618" y="266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19" name="Freeform 1455"/>
              <p:cNvSpPr>
                <a:spLocks/>
              </p:cNvSpPr>
              <p:nvPr/>
            </p:nvSpPr>
            <p:spPr bwMode="auto">
              <a:xfrm>
                <a:off x="3618" y="2679"/>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0" name="Freeform 1456"/>
              <p:cNvSpPr>
                <a:spLocks/>
              </p:cNvSpPr>
              <p:nvPr/>
            </p:nvSpPr>
            <p:spPr bwMode="auto">
              <a:xfrm>
                <a:off x="3618" y="2690"/>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1" name="Freeform 1457"/>
              <p:cNvSpPr>
                <a:spLocks/>
              </p:cNvSpPr>
              <p:nvPr/>
            </p:nvSpPr>
            <p:spPr bwMode="auto">
              <a:xfrm>
                <a:off x="3618" y="270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22" name="Freeform 1458"/>
              <p:cNvSpPr>
                <a:spLocks/>
              </p:cNvSpPr>
              <p:nvPr/>
            </p:nvSpPr>
            <p:spPr bwMode="auto">
              <a:xfrm>
                <a:off x="3618" y="2712"/>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3" name="Freeform 1459"/>
              <p:cNvSpPr>
                <a:spLocks/>
              </p:cNvSpPr>
              <p:nvPr/>
            </p:nvSpPr>
            <p:spPr bwMode="auto">
              <a:xfrm>
                <a:off x="3618" y="2722"/>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4" name="Freeform 1460"/>
              <p:cNvSpPr>
                <a:spLocks/>
              </p:cNvSpPr>
              <p:nvPr/>
            </p:nvSpPr>
            <p:spPr bwMode="auto">
              <a:xfrm>
                <a:off x="3618" y="2733"/>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5" name="Freeform 1461"/>
              <p:cNvSpPr>
                <a:spLocks/>
              </p:cNvSpPr>
              <p:nvPr/>
            </p:nvSpPr>
            <p:spPr bwMode="auto">
              <a:xfrm>
                <a:off x="3618" y="274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26" name="Freeform 1462"/>
              <p:cNvSpPr>
                <a:spLocks/>
              </p:cNvSpPr>
              <p:nvPr/>
            </p:nvSpPr>
            <p:spPr bwMode="auto">
              <a:xfrm>
                <a:off x="3618" y="275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27" name="Freeform 1463"/>
              <p:cNvSpPr>
                <a:spLocks/>
              </p:cNvSpPr>
              <p:nvPr/>
            </p:nvSpPr>
            <p:spPr bwMode="auto">
              <a:xfrm>
                <a:off x="3618" y="2766"/>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8" name="Freeform 1464"/>
              <p:cNvSpPr>
                <a:spLocks/>
              </p:cNvSpPr>
              <p:nvPr/>
            </p:nvSpPr>
            <p:spPr bwMode="auto">
              <a:xfrm>
                <a:off x="3618" y="2777"/>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29" name="Freeform 1465"/>
              <p:cNvSpPr>
                <a:spLocks/>
              </p:cNvSpPr>
              <p:nvPr/>
            </p:nvSpPr>
            <p:spPr bwMode="auto">
              <a:xfrm>
                <a:off x="3618" y="2788"/>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30" name="Freeform 1466"/>
              <p:cNvSpPr>
                <a:spLocks/>
              </p:cNvSpPr>
              <p:nvPr/>
            </p:nvSpPr>
            <p:spPr bwMode="auto">
              <a:xfrm>
                <a:off x="3618" y="279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31" name="Freeform 1467"/>
              <p:cNvSpPr>
                <a:spLocks/>
              </p:cNvSpPr>
              <p:nvPr/>
            </p:nvSpPr>
            <p:spPr bwMode="auto">
              <a:xfrm>
                <a:off x="3618" y="2809"/>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32" name="Freeform 1468"/>
              <p:cNvSpPr>
                <a:spLocks/>
              </p:cNvSpPr>
              <p:nvPr/>
            </p:nvSpPr>
            <p:spPr bwMode="auto">
              <a:xfrm>
                <a:off x="3618" y="2820"/>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33" name="Freeform 1469"/>
              <p:cNvSpPr>
                <a:spLocks/>
              </p:cNvSpPr>
              <p:nvPr/>
            </p:nvSpPr>
            <p:spPr bwMode="auto">
              <a:xfrm>
                <a:off x="3618" y="2831"/>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34" name="Freeform 1470"/>
              <p:cNvSpPr>
                <a:spLocks/>
              </p:cNvSpPr>
              <p:nvPr/>
            </p:nvSpPr>
            <p:spPr bwMode="auto">
              <a:xfrm>
                <a:off x="3618" y="284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35" name="Freeform 1471"/>
              <p:cNvSpPr>
                <a:spLocks/>
              </p:cNvSpPr>
              <p:nvPr/>
            </p:nvSpPr>
            <p:spPr bwMode="auto">
              <a:xfrm>
                <a:off x="3618" y="2853"/>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36" name="Freeform 1472"/>
              <p:cNvSpPr>
                <a:spLocks/>
              </p:cNvSpPr>
              <p:nvPr/>
            </p:nvSpPr>
            <p:spPr bwMode="auto">
              <a:xfrm>
                <a:off x="3618" y="2864"/>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37" name="Freeform 1473"/>
              <p:cNvSpPr>
                <a:spLocks/>
              </p:cNvSpPr>
              <p:nvPr/>
            </p:nvSpPr>
            <p:spPr bwMode="auto">
              <a:xfrm>
                <a:off x="3618" y="287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38" name="Freeform 1474"/>
              <p:cNvSpPr>
                <a:spLocks/>
              </p:cNvSpPr>
              <p:nvPr/>
            </p:nvSpPr>
            <p:spPr bwMode="auto">
              <a:xfrm>
                <a:off x="3618" y="288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39" name="Freeform 1475"/>
              <p:cNvSpPr>
                <a:spLocks/>
              </p:cNvSpPr>
              <p:nvPr/>
            </p:nvSpPr>
            <p:spPr bwMode="auto">
              <a:xfrm>
                <a:off x="3618" y="2896"/>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0" name="Freeform 1476"/>
              <p:cNvSpPr>
                <a:spLocks/>
              </p:cNvSpPr>
              <p:nvPr/>
            </p:nvSpPr>
            <p:spPr bwMode="auto">
              <a:xfrm>
                <a:off x="3618" y="2907"/>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1" name="Freeform 1477"/>
              <p:cNvSpPr>
                <a:spLocks/>
              </p:cNvSpPr>
              <p:nvPr/>
            </p:nvSpPr>
            <p:spPr bwMode="auto">
              <a:xfrm>
                <a:off x="3618" y="2918"/>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42" name="Freeform 1478"/>
              <p:cNvSpPr>
                <a:spLocks/>
              </p:cNvSpPr>
              <p:nvPr/>
            </p:nvSpPr>
            <p:spPr bwMode="auto">
              <a:xfrm>
                <a:off x="3618" y="292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43" name="Freeform 1479"/>
              <p:cNvSpPr>
                <a:spLocks/>
              </p:cNvSpPr>
              <p:nvPr/>
            </p:nvSpPr>
            <p:spPr bwMode="auto">
              <a:xfrm>
                <a:off x="3618" y="2940"/>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4" name="Freeform 1480"/>
              <p:cNvSpPr>
                <a:spLocks/>
              </p:cNvSpPr>
              <p:nvPr/>
            </p:nvSpPr>
            <p:spPr bwMode="auto">
              <a:xfrm>
                <a:off x="3618" y="2951"/>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5" name="Freeform 1481"/>
              <p:cNvSpPr>
                <a:spLocks/>
              </p:cNvSpPr>
              <p:nvPr/>
            </p:nvSpPr>
            <p:spPr bwMode="auto">
              <a:xfrm>
                <a:off x="3618" y="296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46" name="Freeform 1482"/>
              <p:cNvSpPr>
                <a:spLocks/>
              </p:cNvSpPr>
              <p:nvPr/>
            </p:nvSpPr>
            <p:spPr bwMode="auto">
              <a:xfrm>
                <a:off x="3618" y="297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47" name="Freeform 1483"/>
              <p:cNvSpPr>
                <a:spLocks/>
              </p:cNvSpPr>
              <p:nvPr/>
            </p:nvSpPr>
            <p:spPr bwMode="auto">
              <a:xfrm>
                <a:off x="3618" y="2983"/>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8" name="Freeform 1484"/>
              <p:cNvSpPr>
                <a:spLocks/>
              </p:cNvSpPr>
              <p:nvPr/>
            </p:nvSpPr>
            <p:spPr bwMode="auto">
              <a:xfrm>
                <a:off x="3618" y="2994"/>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49" name="Freeform 1485"/>
              <p:cNvSpPr>
                <a:spLocks/>
              </p:cNvSpPr>
              <p:nvPr/>
            </p:nvSpPr>
            <p:spPr bwMode="auto">
              <a:xfrm>
                <a:off x="3618" y="300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50" name="Freeform 1486"/>
              <p:cNvSpPr>
                <a:spLocks/>
              </p:cNvSpPr>
              <p:nvPr/>
            </p:nvSpPr>
            <p:spPr bwMode="auto">
              <a:xfrm>
                <a:off x="3618" y="301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51" name="Freeform 1487"/>
              <p:cNvSpPr>
                <a:spLocks/>
              </p:cNvSpPr>
              <p:nvPr/>
            </p:nvSpPr>
            <p:spPr bwMode="auto">
              <a:xfrm>
                <a:off x="3618" y="3027"/>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52" name="Freeform 1488"/>
              <p:cNvSpPr>
                <a:spLocks/>
              </p:cNvSpPr>
              <p:nvPr/>
            </p:nvSpPr>
            <p:spPr bwMode="auto">
              <a:xfrm>
                <a:off x="3618" y="3038"/>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53" name="Freeform 1489"/>
              <p:cNvSpPr>
                <a:spLocks/>
              </p:cNvSpPr>
              <p:nvPr/>
            </p:nvSpPr>
            <p:spPr bwMode="auto">
              <a:xfrm>
                <a:off x="3618" y="304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54" name="Freeform 1490"/>
              <p:cNvSpPr>
                <a:spLocks/>
              </p:cNvSpPr>
              <p:nvPr/>
            </p:nvSpPr>
            <p:spPr bwMode="auto">
              <a:xfrm>
                <a:off x="3618" y="306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55" name="Freeform 1491"/>
              <p:cNvSpPr>
                <a:spLocks/>
              </p:cNvSpPr>
              <p:nvPr/>
            </p:nvSpPr>
            <p:spPr bwMode="auto">
              <a:xfrm>
                <a:off x="3618" y="3070"/>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56" name="Freeform 1492"/>
              <p:cNvSpPr>
                <a:spLocks/>
              </p:cNvSpPr>
              <p:nvPr/>
            </p:nvSpPr>
            <p:spPr bwMode="auto">
              <a:xfrm>
                <a:off x="3618" y="3081"/>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57" name="Freeform 1493"/>
              <p:cNvSpPr>
                <a:spLocks/>
              </p:cNvSpPr>
              <p:nvPr/>
            </p:nvSpPr>
            <p:spPr bwMode="auto">
              <a:xfrm>
                <a:off x="3618" y="3092"/>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58" name="Freeform 1494"/>
              <p:cNvSpPr>
                <a:spLocks/>
              </p:cNvSpPr>
              <p:nvPr/>
            </p:nvSpPr>
            <p:spPr bwMode="auto">
              <a:xfrm>
                <a:off x="3618" y="310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59" name="Freeform 1495"/>
              <p:cNvSpPr>
                <a:spLocks/>
              </p:cNvSpPr>
              <p:nvPr/>
            </p:nvSpPr>
            <p:spPr bwMode="auto">
              <a:xfrm>
                <a:off x="3618" y="3114"/>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0" name="Freeform 1496"/>
              <p:cNvSpPr>
                <a:spLocks/>
              </p:cNvSpPr>
              <p:nvPr/>
            </p:nvSpPr>
            <p:spPr bwMode="auto">
              <a:xfrm>
                <a:off x="3618" y="3125"/>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1" name="Freeform 1497"/>
              <p:cNvSpPr>
                <a:spLocks/>
              </p:cNvSpPr>
              <p:nvPr/>
            </p:nvSpPr>
            <p:spPr bwMode="auto">
              <a:xfrm>
                <a:off x="3618" y="3136"/>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62" name="Freeform 1498"/>
              <p:cNvSpPr>
                <a:spLocks/>
              </p:cNvSpPr>
              <p:nvPr/>
            </p:nvSpPr>
            <p:spPr bwMode="auto">
              <a:xfrm>
                <a:off x="3618" y="314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63" name="Freeform 1499"/>
              <p:cNvSpPr>
                <a:spLocks/>
              </p:cNvSpPr>
              <p:nvPr/>
            </p:nvSpPr>
            <p:spPr bwMode="auto">
              <a:xfrm>
                <a:off x="3618" y="3157"/>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4" name="Freeform 1500"/>
              <p:cNvSpPr>
                <a:spLocks/>
              </p:cNvSpPr>
              <p:nvPr/>
            </p:nvSpPr>
            <p:spPr bwMode="auto">
              <a:xfrm>
                <a:off x="3618" y="3168"/>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5" name="Freeform 1501"/>
              <p:cNvSpPr>
                <a:spLocks/>
              </p:cNvSpPr>
              <p:nvPr/>
            </p:nvSpPr>
            <p:spPr bwMode="auto">
              <a:xfrm>
                <a:off x="3618" y="3179"/>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66" name="Freeform 1502"/>
              <p:cNvSpPr>
                <a:spLocks/>
              </p:cNvSpPr>
              <p:nvPr/>
            </p:nvSpPr>
            <p:spPr bwMode="auto">
              <a:xfrm>
                <a:off x="3618" y="319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67" name="Freeform 1503"/>
              <p:cNvSpPr>
                <a:spLocks/>
              </p:cNvSpPr>
              <p:nvPr/>
            </p:nvSpPr>
            <p:spPr bwMode="auto">
              <a:xfrm>
                <a:off x="3618" y="3201"/>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8" name="Freeform 1504"/>
              <p:cNvSpPr>
                <a:spLocks/>
              </p:cNvSpPr>
              <p:nvPr/>
            </p:nvSpPr>
            <p:spPr bwMode="auto">
              <a:xfrm>
                <a:off x="3618" y="3212"/>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69" name="Freeform 1505"/>
              <p:cNvSpPr>
                <a:spLocks/>
              </p:cNvSpPr>
              <p:nvPr/>
            </p:nvSpPr>
            <p:spPr bwMode="auto">
              <a:xfrm>
                <a:off x="3618" y="3223"/>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70" name="Freeform 1506"/>
              <p:cNvSpPr>
                <a:spLocks/>
              </p:cNvSpPr>
              <p:nvPr/>
            </p:nvSpPr>
            <p:spPr bwMode="auto">
              <a:xfrm>
                <a:off x="3618" y="323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71" name="Freeform 1507"/>
              <p:cNvSpPr>
                <a:spLocks/>
              </p:cNvSpPr>
              <p:nvPr/>
            </p:nvSpPr>
            <p:spPr bwMode="auto">
              <a:xfrm>
                <a:off x="3618" y="3244"/>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72" name="Freeform 1508"/>
              <p:cNvSpPr>
                <a:spLocks/>
              </p:cNvSpPr>
              <p:nvPr/>
            </p:nvSpPr>
            <p:spPr bwMode="auto">
              <a:xfrm>
                <a:off x="3618" y="3255"/>
                <a:ext cx="6" cy="6"/>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73" name="Freeform 1509"/>
              <p:cNvSpPr>
                <a:spLocks/>
              </p:cNvSpPr>
              <p:nvPr/>
            </p:nvSpPr>
            <p:spPr bwMode="auto">
              <a:xfrm>
                <a:off x="3618" y="3266"/>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74" name="Freeform 1510"/>
              <p:cNvSpPr>
                <a:spLocks/>
              </p:cNvSpPr>
              <p:nvPr/>
            </p:nvSpPr>
            <p:spPr bwMode="auto">
              <a:xfrm>
                <a:off x="3618" y="327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75" name="Freeform 1511"/>
              <p:cNvSpPr>
                <a:spLocks/>
              </p:cNvSpPr>
              <p:nvPr/>
            </p:nvSpPr>
            <p:spPr bwMode="auto">
              <a:xfrm>
                <a:off x="3618" y="3288"/>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76" name="Freeform 1512"/>
              <p:cNvSpPr>
                <a:spLocks/>
              </p:cNvSpPr>
              <p:nvPr/>
            </p:nvSpPr>
            <p:spPr bwMode="auto">
              <a:xfrm>
                <a:off x="3618" y="3299"/>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77" name="Freeform 1513"/>
              <p:cNvSpPr>
                <a:spLocks/>
              </p:cNvSpPr>
              <p:nvPr/>
            </p:nvSpPr>
            <p:spPr bwMode="auto">
              <a:xfrm>
                <a:off x="3618" y="3310"/>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78" name="Freeform 1514"/>
              <p:cNvSpPr>
                <a:spLocks/>
              </p:cNvSpPr>
              <p:nvPr/>
            </p:nvSpPr>
            <p:spPr bwMode="auto">
              <a:xfrm>
                <a:off x="3618" y="332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79" name="Freeform 1515"/>
              <p:cNvSpPr>
                <a:spLocks/>
              </p:cNvSpPr>
              <p:nvPr/>
            </p:nvSpPr>
            <p:spPr bwMode="auto">
              <a:xfrm>
                <a:off x="3618" y="3331"/>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0" name="Freeform 1516"/>
              <p:cNvSpPr>
                <a:spLocks/>
              </p:cNvSpPr>
              <p:nvPr/>
            </p:nvSpPr>
            <p:spPr bwMode="auto">
              <a:xfrm>
                <a:off x="3618" y="3342"/>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1" name="Freeform 1517"/>
              <p:cNvSpPr>
                <a:spLocks/>
              </p:cNvSpPr>
              <p:nvPr/>
            </p:nvSpPr>
            <p:spPr bwMode="auto">
              <a:xfrm>
                <a:off x="3618" y="3353"/>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82" name="Freeform 1518"/>
              <p:cNvSpPr>
                <a:spLocks/>
              </p:cNvSpPr>
              <p:nvPr/>
            </p:nvSpPr>
            <p:spPr bwMode="auto">
              <a:xfrm>
                <a:off x="3618" y="336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83" name="Freeform 1519"/>
              <p:cNvSpPr>
                <a:spLocks/>
              </p:cNvSpPr>
              <p:nvPr/>
            </p:nvSpPr>
            <p:spPr bwMode="auto">
              <a:xfrm>
                <a:off x="3618" y="3375"/>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4" name="Freeform 1520"/>
              <p:cNvSpPr>
                <a:spLocks/>
              </p:cNvSpPr>
              <p:nvPr/>
            </p:nvSpPr>
            <p:spPr bwMode="auto">
              <a:xfrm>
                <a:off x="3618" y="3386"/>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5" name="Freeform 1521"/>
              <p:cNvSpPr>
                <a:spLocks/>
              </p:cNvSpPr>
              <p:nvPr/>
            </p:nvSpPr>
            <p:spPr bwMode="auto">
              <a:xfrm>
                <a:off x="3618" y="3397"/>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86" name="Freeform 1522"/>
              <p:cNvSpPr>
                <a:spLocks/>
              </p:cNvSpPr>
              <p:nvPr/>
            </p:nvSpPr>
            <p:spPr bwMode="auto">
              <a:xfrm>
                <a:off x="3618" y="3408"/>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87" name="Freeform 1523"/>
              <p:cNvSpPr>
                <a:spLocks/>
              </p:cNvSpPr>
              <p:nvPr/>
            </p:nvSpPr>
            <p:spPr bwMode="auto">
              <a:xfrm>
                <a:off x="3618" y="3418"/>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8" name="Freeform 1524"/>
              <p:cNvSpPr>
                <a:spLocks/>
              </p:cNvSpPr>
              <p:nvPr/>
            </p:nvSpPr>
            <p:spPr bwMode="auto">
              <a:xfrm>
                <a:off x="3618" y="3429"/>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89" name="Freeform 1525"/>
              <p:cNvSpPr>
                <a:spLocks/>
              </p:cNvSpPr>
              <p:nvPr/>
            </p:nvSpPr>
            <p:spPr bwMode="auto">
              <a:xfrm>
                <a:off x="3618" y="3440"/>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90" name="Freeform 1526"/>
              <p:cNvSpPr>
                <a:spLocks/>
              </p:cNvSpPr>
              <p:nvPr/>
            </p:nvSpPr>
            <p:spPr bwMode="auto">
              <a:xfrm>
                <a:off x="3618" y="3451"/>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91" name="Freeform 1527"/>
              <p:cNvSpPr>
                <a:spLocks/>
              </p:cNvSpPr>
              <p:nvPr/>
            </p:nvSpPr>
            <p:spPr bwMode="auto">
              <a:xfrm>
                <a:off x="3618" y="3462"/>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92" name="Freeform 1528"/>
              <p:cNvSpPr>
                <a:spLocks/>
              </p:cNvSpPr>
              <p:nvPr/>
            </p:nvSpPr>
            <p:spPr bwMode="auto">
              <a:xfrm>
                <a:off x="3618" y="3473"/>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93" name="Freeform 1529"/>
              <p:cNvSpPr>
                <a:spLocks/>
              </p:cNvSpPr>
              <p:nvPr/>
            </p:nvSpPr>
            <p:spPr bwMode="auto">
              <a:xfrm>
                <a:off x="3618" y="3484"/>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94" name="Freeform 1530"/>
              <p:cNvSpPr>
                <a:spLocks/>
              </p:cNvSpPr>
              <p:nvPr/>
            </p:nvSpPr>
            <p:spPr bwMode="auto">
              <a:xfrm>
                <a:off x="3618" y="3495"/>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95" name="Freeform 1531"/>
              <p:cNvSpPr>
                <a:spLocks/>
              </p:cNvSpPr>
              <p:nvPr/>
            </p:nvSpPr>
            <p:spPr bwMode="auto">
              <a:xfrm>
                <a:off x="3618" y="3505"/>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96" name="Freeform 1532"/>
              <p:cNvSpPr>
                <a:spLocks/>
              </p:cNvSpPr>
              <p:nvPr/>
            </p:nvSpPr>
            <p:spPr bwMode="auto">
              <a:xfrm>
                <a:off x="3618" y="3516"/>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797" name="Freeform 1533"/>
              <p:cNvSpPr>
                <a:spLocks/>
              </p:cNvSpPr>
              <p:nvPr/>
            </p:nvSpPr>
            <p:spPr bwMode="auto">
              <a:xfrm>
                <a:off x="3618" y="3527"/>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798" name="Freeform 1534"/>
              <p:cNvSpPr>
                <a:spLocks/>
              </p:cNvSpPr>
              <p:nvPr/>
            </p:nvSpPr>
            <p:spPr bwMode="auto">
              <a:xfrm>
                <a:off x="3618" y="3538"/>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799" name="Freeform 1535"/>
              <p:cNvSpPr>
                <a:spLocks/>
              </p:cNvSpPr>
              <p:nvPr/>
            </p:nvSpPr>
            <p:spPr bwMode="auto">
              <a:xfrm>
                <a:off x="3618" y="3549"/>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0" name="Freeform 1536"/>
              <p:cNvSpPr>
                <a:spLocks/>
              </p:cNvSpPr>
              <p:nvPr/>
            </p:nvSpPr>
            <p:spPr bwMode="auto">
              <a:xfrm>
                <a:off x="3618" y="3560"/>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1" name="Freeform 1537"/>
              <p:cNvSpPr>
                <a:spLocks/>
              </p:cNvSpPr>
              <p:nvPr/>
            </p:nvSpPr>
            <p:spPr bwMode="auto">
              <a:xfrm>
                <a:off x="3618" y="3571"/>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802" name="Freeform 1538"/>
              <p:cNvSpPr>
                <a:spLocks/>
              </p:cNvSpPr>
              <p:nvPr/>
            </p:nvSpPr>
            <p:spPr bwMode="auto">
              <a:xfrm>
                <a:off x="3618" y="3582"/>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803" name="Freeform 1539"/>
              <p:cNvSpPr>
                <a:spLocks/>
              </p:cNvSpPr>
              <p:nvPr/>
            </p:nvSpPr>
            <p:spPr bwMode="auto">
              <a:xfrm>
                <a:off x="3618" y="3592"/>
                <a:ext cx="6" cy="6"/>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4" name="Freeform 1540"/>
              <p:cNvSpPr>
                <a:spLocks/>
              </p:cNvSpPr>
              <p:nvPr/>
            </p:nvSpPr>
            <p:spPr bwMode="auto">
              <a:xfrm>
                <a:off x="3618" y="3603"/>
                <a:ext cx="6" cy="6"/>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5" name="Freeform 1541"/>
              <p:cNvSpPr>
                <a:spLocks/>
              </p:cNvSpPr>
              <p:nvPr/>
            </p:nvSpPr>
            <p:spPr bwMode="auto">
              <a:xfrm>
                <a:off x="3618" y="3614"/>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10"/>
                  </a:cxn>
                  <a:cxn ang="0">
                    <a:pos x="5" y="11"/>
                  </a:cxn>
                  <a:cxn ang="0">
                    <a:pos x="5" y="11"/>
                  </a:cxn>
                  <a:cxn ang="0">
                    <a:pos x="7" y="10"/>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10"/>
                    </a:lnTo>
                    <a:lnTo>
                      <a:pt x="5" y="11"/>
                    </a:lnTo>
                    <a:lnTo>
                      <a:pt x="5" y="11"/>
                    </a:lnTo>
                    <a:lnTo>
                      <a:pt x="7" y="10"/>
                    </a:lnTo>
                    <a:lnTo>
                      <a:pt x="8" y="8"/>
                    </a:lnTo>
                    <a:lnTo>
                      <a:pt x="10" y="8"/>
                    </a:lnTo>
                    <a:lnTo>
                      <a:pt x="10" y="6"/>
                    </a:lnTo>
                    <a:close/>
                  </a:path>
                </a:pathLst>
              </a:custGeom>
              <a:solidFill>
                <a:srgbClr val="000000"/>
              </a:solidFill>
              <a:ln w="9525">
                <a:noFill/>
                <a:round/>
                <a:headEnd/>
                <a:tailEnd/>
              </a:ln>
            </p:spPr>
            <p:txBody>
              <a:bodyPr/>
              <a:lstStyle/>
              <a:p>
                <a:endParaRPr lang="zh-TW" altLang="en-US"/>
              </a:p>
            </p:txBody>
          </p:sp>
          <p:sp>
            <p:nvSpPr>
              <p:cNvPr id="1676806" name="Freeform 1542"/>
              <p:cNvSpPr>
                <a:spLocks/>
              </p:cNvSpPr>
              <p:nvPr/>
            </p:nvSpPr>
            <p:spPr bwMode="auto">
              <a:xfrm>
                <a:off x="3618" y="3625"/>
                <a:ext cx="6" cy="6"/>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7"/>
                  </a:cxn>
                  <a:cxn ang="0">
                    <a:pos x="3" y="9"/>
                  </a:cxn>
                  <a:cxn ang="0">
                    <a:pos x="5" y="11"/>
                  </a:cxn>
                  <a:cxn ang="0">
                    <a:pos x="5" y="11"/>
                  </a:cxn>
                  <a:cxn ang="0">
                    <a:pos x="7" y="9"/>
                  </a:cxn>
                  <a:cxn ang="0">
                    <a:pos x="8" y="7"/>
                  </a:cxn>
                  <a:cxn ang="0">
                    <a:pos x="10" y="7"/>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7"/>
                    </a:lnTo>
                    <a:lnTo>
                      <a:pt x="3" y="9"/>
                    </a:lnTo>
                    <a:lnTo>
                      <a:pt x="5" y="11"/>
                    </a:lnTo>
                    <a:lnTo>
                      <a:pt x="5" y="11"/>
                    </a:lnTo>
                    <a:lnTo>
                      <a:pt x="7" y="9"/>
                    </a:lnTo>
                    <a:lnTo>
                      <a:pt x="8" y="7"/>
                    </a:lnTo>
                    <a:lnTo>
                      <a:pt x="10" y="7"/>
                    </a:lnTo>
                    <a:lnTo>
                      <a:pt x="10" y="6"/>
                    </a:lnTo>
                    <a:close/>
                  </a:path>
                </a:pathLst>
              </a:custGeom>
              <a:solidFill>
                <a:srgbClr val="000000"/>
              </a:solidFill>
              <a:ln w="9525">
                <a:noFill/>
                <a:round/>
                <a:headEnd/>
                <a:tailEnd/>
              </a:ln>
            </p:spPr>
            <p:txBody>
              <a:bodyPr/>
              <a:lstStyle/>
              <a:p>
                <a:endParaRPr lang="zh-TW" altLang="en-US"/>
              </a:p>
            </p:txBody>
          </p:sp>
          <p:sp>
            <p:nvSpPr>
              <p:cNvPr id="1676807" name="Freeform 1543"/>
              <p:cNvSpPr>
                <a:spLocks/>
              </p:cNvSpPr>
              <p:nvPr/>
            </p:nvSpPr>
            <p:spPr bwMode="auto">
              <a:xfrm>
                <a:off x="3618" y="3636"/>
                <a:ext cx="6" cy="5"/>
              </a:xfrm>
              <a:custGeom>
                <a:avLst/>
                <a:gdLst/>
                <a:ahLst/>
                <a:cxnLst>
                  <a:cxn ang="0">
                    <a:pos x="10" y="5"/>
                  </a:cxn>
                  <a:cxn ang="0">
                    <a:pos x="10" y="4"/>
                  </a:cxn>
                  <a:cxn ang="0">
                    <a:pos x="10" y="2"/>
                  </a:cxn>
                  <a:cxn ang="0">
                    <a:pos x="8" y="0"/>
                  </a:cxn>
                  <a:cxn ang="0">
                    <a:pos x="7" y="0"/>
                  </a:cxn>
                  <a:cxn ang="0">
                    <a:pos x="5" y="0"/>
                  </a:cxn>
                  <a:cxn ang="0">
                    <a:pos x="3" y="0"/>
                  </a:cxn>
                  <a:cxn ang="0">
                    <a:pos x="1" y="2"/>
                  </a:cxn>
                  <a:cxn ang="0">
                    <a:pos x="0" y="4"/>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4"/>
                    </a:lnTo>
                    <a:lnTo>
                      <a:pt x="10" y="2"/>
                    </a:lnTo>
                    <a:lnTo>
                      <a:pt x="8" y="0"/>
                    </a:lnTo>
                    <a:lnTo>
                      <a:pt x="7" y="0"/>
                    </a:lnTo>
                    <a:lnTo>
                      <a:pt x="5" y="0"/>
                    </a:lnTo>
                    <a:lnTo>
                      <a:pt x="3" y="0"/>
                    </a:lnTo>
                    <a:lnTo>
                      <a:pt x="1" y="2"/>
                    </a:lnTo>
                    <a:lnTo>
                      <a:pt x="0" y="4"/>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8" name="Freeform 1544"/>
              <p:cNvSpPr>
                <a:spLocks/>
              </p:cNvSpPr>
              <p:nvPr/>
            </p:nvSpPr>
            <p:spPr bwMode="auto">
              <a:xfrm>
                <a:off x="3618" y="3647"/>
                <a:ext cx="6" cy="5"/>
              </a:xfrm>
              <a:custGeom>
                <a:avLst/>
                <a:gdLst/>
                <a:ahLst/>
                <a:cxnLst>
                  <a:cxn ang="0">
                    <a:pos x="10" y="5"/>
                  </a:cxn>
                  <a:cxn ang="0">
                    <a:pos x="10" y="3"/>
                  </a:cxn>
                  <a:cxn ang="0">
                    <a:pos x="10" y="2"/>
                  </a:cxn>
                  <a:cxn ang="0">
                    <a:pos x="8" y="0"/>
                  </a:cxn>
                  <a:cxn ang="0">
                    <a:pos x="7" y="0"/>
                  </a:cxn>
                  <a:cxn ang="0">
                    <a:pos x="5" y="0"/>
                  </a:cxn>
                  <a:cxn ang="0">
                    <a:pos x="3" y="0"/>
                  </a:cxn>
                  <a:cxn ang="0">
                    <a:pos x="1" y="2"/>
                  </a:cxn>
                  <a:cxn ang="0">
                    <a:pos x="0" y="3"/>
                  </a:cxn>
                  <a:cxn ang="0">
                    <a:pos x="0" y="5"/>
                  </a:cxn>
                  <a:cxn ang="0">
                    <a:pos x="0" y="5"/>
                  </a:cxn>
                  <a:cxn ang="0">
                    <a:pos x="1" y="7"/>
                  </a:cxn>
                  <a:cxn ang="0">
                    <a:pos x="3" y="9"/>
                  </a:cxn>
                  <a:cxn ang="0">
                    <a:pos x="5" y="11"/>
                  </a:cxn>
                  <a:cxn ang="0">
                    <a:pos x="5" y="11"/>
                  </a:cxn>
                  <a:cxn ang="0">
                    <a:pos x="7" y="9"/>
                  </a:cxn>
                  <a:cxn ang="0">
                    <a:pos x="8" y="7"/>
                  </a:cxn>
                  <a:cxn ang="0">
                    <a:pos x="10" y="7"/>
                  </a:cxn>
                  <a:cxn ang="0">
                    <a:pos x="10" y="5"/>
                  </a:cxn>
                </a:cxnLst>
                <a:rect l="0" t="0" r="r" b="b"/>
                <a:pathLst>
                  <a:path w="10" h="11">
                    <a:moveTo>
                      <a:pt x="10" y="5"/>
                    </a:moveTo>
                    <a:lnTo>
                      <a:pt x="10" y="3"/>
                    </a:lnTo>
                    <a:lnTo>
                      <a:pt x="10" y="2"/>
                    </a:lnTo>
                    <a:lnTo>
                      <a:pt x="8" y="0"/>
                    </a:lnTo>
                    <a:lnTo>
                      <a:pt x="7" y="0"/>
                    </a:lnTo>
                    <a:lnTo>
                      <a:pt x="5" y="0"/>
                    </a:lnTo>
                    <a:lnTo>
                      <a:pt x="3" y="0"/>
                    </a:lnTo>
                    <a:lnTo>
                      <a:pt x="1" y="2"/>
                    </a:lnTo>
                    <a:lnTo>
                      <a:pt x="0" y="3"/>
                    </a:lnTo>
                    <a:lnTo>
                      <a:pt x="0" y="5"/>
                    </a:lnTo>
                    <a:lnTo>
                      <a:pt x="0" y="5"/>
                    </a:lnTo>
                    <a:lnTo>
                      <a:pt x="1" y="7"/>
                    </a:lnTo>
                    <a:lnTo>
                      <a:pt x="3" y="9"/>
                    </a:lnTo>
                    <a:lnTo>
                      <a:pt x="5" y="11"/>
                    </a:lnTo>
                    <a:lnTo>
                      <a:pt x="5" y="11"/>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09" name="Freeform 1545"/>
              <p:cNvSpPr>
                <a:spLocks/>
              </p:cNvSpPr>
              <p:nvPr/>
            </p:nvSpPr>
            <p:spPr bwMode="auto">
              <a:xfrm>
                <a:off x="3618" y="3658"/>
                <a:ext cx="6" cy="5"/>
              </a:xfrm>
              <a:custGeom>
                <a:avLst/>
                <a:gdLst/>
                <a:ahLst/>
                <a:cxnLst>
                  <a:cxn ang="0">
                    <a:pos x="10" y="5"/>
                  </a:cxn>
                  <a:cxn ang="0">
                    <a:pos x="10" y="3"/>
                  </a:cxn>
                  <a:cxn ang="0">
                    <a:pos x="10" y="1"/>
                  </a:cxn>
                  <a:cxn ang="0">
                    <a:pos x="8" y="0"/>
                  </a:cxn>
                  <a:cxn ang="0">
                    <a:pos x="7" y="0"/>
                  </a:cxn>
                  <a:cxn ang="0">
                    <a:pos x="5" y="0"/>
                  </a:cxn>
                  <a:cxn ang="0">
                    <a:pos x="3" y="0"/>
                  </a:cxn>
                  <a:cxn ang="0">
                    <a:pos x="1" y="1"/>
                  </a:cxn>
                  <a:cxn ang="0">
                    <a:pos x="0" y="3"/>
                  </a:cxn>
                  <a:cxn ang="0">
                    <a:pos x="0" y="5"/>
                  </a:cxn>
                  <a:cxn ang="0">
                    <a:pos x="0" y="5"/>
                  </a:cxn>
                  <a:cxn ang="0">
                    <a:pos x="1" y="7"/>
                  </a:cxn>
                  <a:cxn ang="0">
                    <a:pos x="3" y="9"/>
                  </a:cxn>
                  <a:cxn ang="0">
                    <a:pos x="5" y="10"/>
                  </a:cxn>
                  <a:cxn ang="0">
                    <a:pos x="5" y="10"/>
                  </a:cxn>
                  <a:cxn ang="0">
                    <a:pos x="7" y="9"/>
                  </a:cxn>
                  <a:cxn ang="0">
                    <a:pos x="8" y="7"/>
                  </a:cxn>
                  <a:cxn ang="0">
                    <a:pos x="10" y="7"/>
                  </a:cxn>
                  <a:cxn ang="0">
                    <a:pos x="10" y="5"/>
                  </a:cxn>
                </a:cxnLst>
                <a:rect l="0" t="0" r="r" b="b"/>
                <a:pathLst>
                  <a:path w="10" h="10">
                    <a:moveTo>
                      <a:pt x="10" y="5"/>
                    </a:moveTo>
                    <a:lnTo>
                      <a:pt x="10" y="3"/>
                    </a:lnTo>
                    <a:lnTo>
                      <a:pt x="10" y="1"/>
                    </a:lnTo>
                    <a:lnTo>
                      <a:pt x="8" y="0"/>
                    </a:lnTo>
                    <a:lnTo>
                      <a:pt x="7" y="0"/>
                    </a:lnTo>
                    <a:lnTo>
                      <a:pt x="5" y="0"/>
                    </a:lnTo>
                    <a:lnTo>
                      <a:pt x="3" y="0"/>
                    </a:lnTo>
                    <a:lnTo>
                      <a:pt x="1" y="1"/>
                    </a:lnTo>
                    <a:lnTo>
                      <a:pt x="0" y="3"/>
                    </a:lnTo>
                    <a:lnTo>
                      <a:pt x="0" y="5"/>
                    </a:lnTo>
                    <a:lnTo>
                      <a:pt x="0" y="5"/>
                    </a:lnTo>
                    <a:lnTo>
                      <a:pt x="1" y="7"/>
                    </a:lnTo>
                    <a:lnTo>
                      <a:pt x="3" y="9"/>
                    </a:lnTo>
                    <a:lnTo>
                      <a:pt x="5" y="10"/>
                    </a:lnTo>
                    <a:lnTo>
                      <a:pt x="5" y="10"/>
                    </a:lnTo>
                    <a:lnTo>
                      <a:pt x="7" y="9"/>
                    </a:lnTo>
                    <a:lnTo>
                      <a:pt x="8" y="7"/>
                    </a:lnTo>
                    <a:lnTo>
                      <a:pt x="10" y="7"/>
                    </a:lnTo>
                    <a:lnTo>
                      <a:pt x="10" y="5"/>
                    </a:lnTo>
                    <a:close/>
                  </a:path>
                </a:pathLst>
              </a:custGeom>
              <a:solidFill>
                <a:srgbClr val="000000"/>
              </a:solidFill>
              <a:ln w="9525">
                <a:noFill/>
                <a:round/>
                <a:headEnd/>
                <a:tailEnd/>
              </a:ln>
            </p:spPr>
            <p:txBody>
              <a:bodyPr/>
              <a:lstStyle/>
              <a:p>
                <a:endParaRPr lang="zh-TW" altLang="en-US"/>
              </a:p>
            </p:txBody>
          </p:sp>
          <p:sp>
            <p:nvSpPr>
              <p:cNvPr id="1676810" name="Freeform 1546"/>
              <p:cNvSpPr>
                <a:spLocks/>
              </p:cNvSpPr>
              <p:nvPr/>
            </p:nvSpPr>
            <p:spPr bwMode="auto">
              <a:xfrm>
                <a:off x="3618" y="3669"/>
                <a:ext cx="6" cy="5"/>
              </a:xfrm>
              <a:custGeom>
                <a:avLst/>
                <a:gdLst/>
                <a:ahLst/>
                <a:cxnLst>
                  <a:cxn ang="0">
                    <a:pos x="10" y="6"/>
                  </a:cxn>
                  <a:cxn ang="0">
                    <a:pos x="10" y="4"/>
                  </a:cxn>
                  <a:cxn ang="0">
                    <a:pos x="10" y="2"/>
                  </a:cxn>
                  <a:cxn ang="0">
                    <a:pos x="8" y="0"/>
                  </a:cxn>
                  <a:cxn ang="0">
                    <a:pos x="7" y="0"/>
                  </a:cxn>
                  <a:cxn ang="0">
                    <a:pos x="5" y="0"/>
                  </a:cxn>
                  <a:cxn ang="0">
                    <a:pos x="3" y="0"/>
                  </a:cxn>
                  <a:cxn ang="0">
                    <a:pos x="1" y="2"/>
                  </a:cxn>
                  <a:cxn ang="0">
                    <a:pos x="0" y="4"/>
                  </a:cxn>
                  <a:cxn ang="0">
                    <a:pos x="0" y="6"/>
                  </a:cxn>
                  <a:cxn ang="0">
                    <a:pos x="0" y="6"/>
                  </a:cxn>
                  <a:cxn ang="0">
                    <a:pos x="1" y="8"/>
                  </a:cxn>
                  <a:cxn ang="0">
                    <a:pos x="3" y="9"/>
                  </a:cxn>
                  <a:cxn ang="0">
                    <a:pos x="5" y="11"/>
                  </a:cxn>
                  <a:cxn ang="0">
                    <a:pos x="5" y="11"/>
                  </a:cxn>
                  <a:cxn ang="0">
                    <a:pos x="7" y="9"/>
                  </a:cxn>
                  <a:cxn ang="0">
                    <a:pos x="8" y="8"/>
                  </a:cxn>
                  <a:cxn ang="0">
                    <a:pos x="10" y="8"/>
                  </a:cxn>
                  <a:cxn ang="0">
                    <a:pos x="10" y="6"/>
                  </a:cxn>
                </a:cxnLst>
                <a:rect l="0" t="0" r="r" b="b"/>
                <a:pathLst>
                  <a:path w="10" h="11">
                    <a:moveTo>
                      <a:pt x="10" y="6"/>
                    </a:moveTo>
                    <a:lnTo>
                      <a:pt x="10" y="4"/>
                    </a:lnTo>
                    <a:lnTo>
                      <a:pt x="10" y="2"/>
                    </a:lnTo>
                    <a:lnTo>
                      <a:pt x="8" y="0"/>
                    </a:lnTo>
                    <a:lnTo>
                      <a:pt x="7" y="0"/>
                    </a:lnTo>
                    <a:lnTo>
                      <a:pt x="5" y="0"/>
                    </a:lnTo>
                    <a:lnTo>
                      <a:pt x="3" y="0"/>
                    </a:lnTo>
                    <a:lnTo>
                      <a:pt x="1" y="2"/>
                    </a:lnTo>
                    <a:lnTo>
                      <a:pt x="0" y="4"/>
                    </a:lnTo>
                    <a:lnTo>
                      <a:pt x="0" y="6"/>
                    </a:lnTo>
                    <a:lnTo>
                      <a:pt x="0" y="6"/>
                    </a:lnTo>
                    <a:lnTo>
                      <a:pt x="1" y="8"/>
                    </a:lnTo>
                    <a:lnTo>
                      <a:pt x="3" y="9"/>
                    </a:lnTo>
                    <a:lnTo>
                      <a:pt x="5" y="11"/>
                    </a:lnTo>
                    <a:lnTo>
                      <a:pt x="5" y="11"/>
                    </a:lnTo>
                    <a:lnTo>
                      <a:pt x="7" y="9"/>
                    </a:lnTo>
                    <a:lnTo>
                      <a:pt x="8" y="8"/>
                    </a:lnTo>
                    <a:lnTo>
                      <a:pt x="10" y="8"/>
                    </a:lnTo>
                    <a:lnTo>
                      <a:pt x="10" y="6"/>
                    </a:lnTo>
                    <a:close/>
                  </a:path>
                </a:pathLst>
              </a:custGeom>
              <a:solidFill>
                <a:srgbClr val="000000"/>
              </a:solidFill>
              <a:ln w="9525">
                <a:noFill/>
                <a:round/>
                <a:headEnd/>
                <a:tailEnd/>
              </a:ln>
            </p:spPr>
            <p:txBody>
              <a:bodyPr/>
              <a:lstStyle/>
              <a:p>
                <a:endParaRPr lang="zh-TW" altLang="en-US"/>
              </a:p>
            </p:txBody>
          </p:sp>
        </p:grpSp>
        <p:grpSp>
          <p:nvGrpSpPr>
            <p:cNvPr id="1676811" name="Group 1547"/>
            <p:cNvGrpSpPr>
              <a:grpSpLocks/>
            </p:cNvGrpSpPr>
            <p:nvPr/>
          </p:nvGrpSpPr>
          <p:grpSpPr bwMode="auto">
            <a:xfrm>
              <a:off x="2141" y="1981"/>
              <a:ext cx="2138" cy="5"/>
              <a:chOff x="1976" y="1981"/>
              <a:chExt cx="1974" cy="5"/>
            </a:xfrm>
          </p:grpSpPr>
          <p:sp>
            <p:nvSpPr>
              <p:cNvPr id="1676812" name="Freeform 1548"/>
              <p:cNvSpPr>
                <a:spLocks/>
              </p:cNvSpPr>
              <p:nvPr/>
            </p:nvSpPr>
            <p:spPr bwMode="auto">
              <a:xfrm>
                <a:off x="1976" y="1981"/>
                <a:ext cx="5" cy="5"/>
              </a:xfrm>
              <a:custGeom>
                <a:avLst/>
                <a:gdLst/>
                <a:ahLst/>
                <a:cxnLst>
                  <a:cxn ang="0">
                    <a:pos x="7" y="0"/>
                  </a:cxn>
                  <a:cxn ang="0">
                    <a:pos x="5" y="0"/>
                  </a:cxn>
                  <a:cxn ang="0">
                    <a:pos x="3" y="2"/>
                  </a:cxn>
                  <a:cxn ang="0">
                    <a:pos x="2" y="4"/>
                  </a:cxn>
                  <a:cxn ang="0">
                    <a:pos x="0" y="5"/>
                  </a:cxn>
                  <a:cxn ang="0">
                    <a:pos x="0" y="5"/>
                  </a:cxn>
                  <a:cxn ang="0">
                    <a:pos x="2" y="7"/>
                  </a:cxn>
                  <a:cxn ang="0">
                    <a:pos x="3" y="9"/>
                  </a:cxn>
                  <a:cxn ang="0">
                    <a:pos x="5" y="11"/>
                  </a:cxn>
                  <a:cxn ang="0">
                    <a:pos x="5" y="11"/>
                  </a:cxn>
                  <a:cxn ang="0">
                    <a:pos x="5" y="11"/>
                  </a:cxn>
                  <a:cxn ang="0">
                    <a:pos x="7" y="9"/>
                  </a:cxn>
                  <a:cxn ang="0">
                    <a:pos x="9" y="7"/>
                  </a:cxn>
                  <a:cxn ang="0">
                    <a:pos x="10" y="5"/>
                  </a:cxn>
                  <a:cxn ang="0">
                    <a:pos x="10" y="5"/>
                  </a:cxn>
                  <a:cxn ang="0">
                    <a:pos x="9" y="4"/>
                  </a:cxn>
                  <a:cxn ang="0">
                    <a:pos x="7" y="2"/>
                  </a:cxn>
                  <a:cxn ang="0">
                    <a:pos x="7" y="0"/>
                  </a:cxn>
                </a:cxnLst>
                <a:rect l="0" t="0" r="r" b="b"/>
                <a:pathLst>
                  <a:path w="10" h="11">
                    <a:moveTo>
                      <a:pt x="7" y="0"/>
                    </a:moveTo>
                    <a:lnTo>
                      <a:pt x="5" y="0"/>
                    </a:lnTo>
                    <a:lnTo>
                      <a:pt x="3" y="2"/>
                    </a:lnTo>
                    <a:lnTo>
                      <a:pt x="2" y="4"/>
                    </a:lnTo>
                    <a:lnTo>
                      <a:pt x="0" y="5"/>
                    </a:lnTo>
                    <a:lnTo>
                      <a:pt x="0" y="5"/>
                    </a:lnTo>
                    <a:lnTo>
                      <a:pt x="2" y="7"/>
                    </a:lnTo>
                    <a:lnTo>
                      <a:pt x="3" y="9"/>
                    </a:lnTo>
                    <a:lnTo>
                      <a:pt x="5" y="11"/>
                    </a:lnTo>
                    <a:lnTo>
                      <a:pt x="5" y="11"/>
                    </a:lnTo>
                    <a:lnTo>
                      <a:pt x="5" y="11"/>
                    </a:lnTo>
                    <a:lnTo>
                      <a:pt x="7" y="9"/>
                    </a:lnTo>
                    <a:lnTo>
                      <a:pt x="9" y="7"/>
                    </a:lnTo>
                    <a:lnTo>
                      <a:pt x="10" y="5"/>
                    </a:lnTo>
                    <a:lnTo>
                      <a:pt x="10"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6813" name="Freeform 1549"/>
              <p:cNvSpPr>
                <a:spLocks/>
              </p:cNvSpPr>
              <p:nvPr/>
            </p:nvSpPr>
            <p:spPr bwMode="auto">
              <a:xfrm>
                <a:off x="1986"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14" name="Freeform 1550"/>
              <p:cNvSpPr>
                <a:spLocks/>
              </p:cNvSpPr>
              <p:nvPr/>
            </p:nvSpPr>
            <p:spPr bwMode="auto">
              <a:xfrm>
                <a:off x="19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15" name="Freeform 1551"/>
              <p:cNvSpPr>
                <a:spLocks/>
              </p:cNvSpPr>
              <p:nvPr/>
            </p:nvSpPr>
            <p:spPr bwMode="auto">
              <a:xfrm>
                <a:off x="20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16" name="Freeform 1552"/>
              <p:cNvSpPr>
                <a:spLocks/>
              </p:cNvSpPr>
              <p:nvPr/>
            </p:nvSpPr>
            <p:spPr bwMode="auto">
              <a:xfrm>
                <a:off x="201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17" name="Freeform 1553"/>
              <p:cNvSpPr>
                <a:spLocks/>
              </p:cNvSpPr>
              <p:nvPr/>
            </p:nvSpPr>
            <p:spPr bwMode="auto">
              <a:xfrm>
                <a:off x="2029"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18" name="Freeform 1554"/>
              <p:cNvSpPr>
                <a:spLocks/>
              </p:cNvSpPr>
              <p:nvPr/>
            </p:nvSpPr>
            <p:spPr bwMode="auto">
              <a:xfrm>
                <a:off x="20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19" name="Freeform 1555"/>
              <p:cNvSpPr>
                <a:spLocks/>
              </p:cNvSpPr>
              <p:nvPr/>
            </p:nvSpPr>
            <p:spPr bwMode="auto">
              <a:xfrm>
                <a:off x="20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20" name="Freeform 1556"/>
              <p:cNvSpPr>
                <a:spLocks/>
              </p:cNvSpPr>
              <p:nvPr/>
            </p:nvSpPr>
            <p:spPr bwMode="auto">
              <a:xfrm>
                <a:off x="206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21" name="Freeform 1557"/>
              <p:cNvSpPr>
                <a:spLocks/>
              </p:cNvSpPr>
              <p:nvPr/>
            </p:nvSpPr>
            <p:spPr bwMode="auto">
              <a:xfrm>
                <a:off x="2071"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22" name="Freeform 1558"/>
              <p:cNvSpPr>
                <a:spLocks/>
              </p:cNvSpPr>
              <p:nvPr/>
            </p:nvSpPr>
            <p:spPr bwMode="auto">
              <a:xfrm>
                <a:off x="2081"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23" name="Freeform 1559"/>
              <p:cNvSpPr>
                <a:spLocks/>
              </p:cNvSpPr>
              <p:nvPr/>
            </p:nvSpPr>
            <p:spPr bwMode="auto">
              <a:xfrm>
                <a:off x="20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4" name="Freeform 1560"/>
              <p:cNvSpPr>
                <a:spLocks/>
              </p:cNvSpPr>
              <p:nvPr/>
            </p:nvSpPr>
            <p:spPr bwMode="auto">
              <a:xfrm>
                <a:off x="21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5" name="Freeform 1561"/>
              <p:cNvSpPr>
                <a:spLocks/>
              </p:cNvSpPr>
              <p:nvPr/>
            </p:nvSpPr>
            <p:spPr bwMode="auto">
              <a:xfrm>
                <a:off x="2113"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6" name="Freeform 1562"/>
              <p:cNvSpPr>
                <a:spLocks/>
              </p:cNvSpPr>
              <p:nvPr/>
            </p:nvSpPr>
            <p:spPr bwMode="auto">
              <a:xfrm>
                <a:off x="2123"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7" name="Freeform 1563"/>
              <p:cNvSpPr>
                <a:spLocks/>
              </p:cNvSpPr>
              <p:nvPr/>
            </p:nvSpPr>
            <p:spPr bwMode="auto">
              <a:xfrm>
                <a:off x="21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8" name="Freeform 1564"/>
              <p:cNvSpPr>
                <a:spLocks/>
              </p:cNvSpPr>
              <p:nvPr/>
            </p:nvSpPr>
            <p:spPr bwMode="auto">
              <a:xfrm>
                <a:off x="21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29" name="Freeform 1565"/>
              <p:cNvSpPr>
                <a:spLocks/>
              </p:cNvSpPr>
              <p:nvPr/>
            </p:nvSpPr>
            <p:spPr bwMode="auto">
              <a:xfrm>
                <a:off x="2155"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0" name="Freeform 1566"/>
              <p:cNvSpPr>
                <a:spLocks/>
              </p:cNvSpPr>
              <p:nvPr/>
            </p:nvSpPr>
            <p:spPr bwMode="auto">
              <a:xfrm>
                <a:off x="2165"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1" name="Freeform 1567"/>
              <p:cNvSpPr>
                <a:spLocks/>
              </p:cNvSpPr>
              <p:nvPr/>
            </p:nvSpPr>
            <p:spPr bwMode="auto">
              <a:xfrm>
                <a:off x="2176"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2" name="Freeform 1568"/>
              <p:cNvSpPr>
                <a:spLocks/>
              </p:cNvSpPr>
              <p:nvPr/>
            </p:nvSpPr>
            <p:spPr bwMode="auto">
              <a:xfrm>
                <a:off x="21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3" name="Freeform 1569"/>
              <p:cNvSpPr>
                <a:spLocks/>
              </p:cNvSpPr>
              <p:nvPr/>
            </p:nvSpPr>
            <p:spPr bwMode="auto">
              <a:xfrm>
                <a:off x="21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4" name="Freeform 1570"/>
              <p:cNvSpPr>
                <a:spLocks/>
              </p:cNvSpPr>
              <p:nvPr/>
            </p:nvSpPr>
            <p:spPr bwMode="auto">
              <a:xfrm>
                <a:off x="22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5" name="Freeform 1571"/>
              <p:cNvSpPr>
                <a:spLocks/>
              </p:cNvSpPr>
              <p:nvPr/>
            </p:nvSpPr>
            <p:spPr bwMode="auto">
              <a:xfrm>
                <a:off x="221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36" name="Freeform 1572"/>
              <p:cNvSpPr>
                <a:spLocks/>
              </p:cNvSpPr>
              <p:nvPr/>
            </p:nvSpPr>
            <p:spPr bwMode="auto">
              <a:xfrm>
                <a:off x="22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37" name="Freeform 1573"/>
              <p:cNvSpPr>
                <a:spLocks/>
              </p:cNvSpPr>
              <p:nvPr/>
            </p:nvSpPr>
            <p:spPr bwMode="auto">
              <a:xfrm>
                <a:off x="22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38" name="Freeform 1574"/>
              <p:cNvSpPr>
                <a:spLocks/>
              </p:cNvSpPr>
              <p:nvPr/>
            </p:nvSpPr>
            <p:spPr bwMode="auto">
              <a:xfrm>
                <a:off x="22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39" name="Freeform 1575"/>
              <p:cNvSpPr>
                <a:spLocks/>
              </p:cNvSpPr>
              <p:nvPr/>
            </p:nvSpPr>
            <p:spPr bwMode="auto">
              <a:xfrm>
                <a:off x="226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40" name="Freeform 1576"/>
              <p:cNvSpPr>
                <a:spLocks/>
              </p:cNvSpPr>
              <p:nvPr/>
            </p:nvSpPr>
            <p:spPr bwMode="auto">
              <a:xfrm>
                <a:off x="2271"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841" name="Freeform 1577"/>
              <p:cNvSpPr>
                <a:spLocks/>
              </p:cNvSpPr>
              <p:nvPr/>
            </p:nvSpPr>
            <p:spPr bwMode="auto">
              <a:xfrm>
                <a:off x="22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2" name="Freeform 1578"/>
              <p:cNvSpPr>
                <a:spLocks/>
              </p:cNvSpPr>
              <p:nvPr/>
            </p:nvSpPr>
            <p:spPr bwMode="auto">
              <a:xfrm>
                <a:off x="22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3" name="Freeform 1579"/>
              <p:cNvSpPr>
                <a:spLocks/>
              </p:cNvSpPr>
              <p:nvPr/>
            </p:nvSpPr>
            <p:spPr bwMode="auto">
              <a:xfrm>
                <a:off x="23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4" name="Freeform 1580"/>
              <p:cNvSpPr>
                <a:spLocks/>
              </p:cNvSpPr>
              <p:nvPr/>
            </p:nvSpPr>
            <p:spPr bwMode="auto">
              <a:xfrm>
                <a:off x="2313"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5" name="Freeform 1581"/>
              <p:cNvSpPr>
                <a:spLocks/>
              </p:cNvSpPr>
              <p:nvPr/>
            </p:nvSpPr>
            <p:spPr bwMode="auto">
              <a:xfrm>
                <a:off x="23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6" name="Freeform 1582"/>
              <p:cNvSpPr>
                <a:spLocks/>
              </p:cNvSpPr>
              <p:nvPr/>
            </p:nvSpPr>
            <p:spPr bwMode="auto">
              <a:xfrm>
                <a:off x="23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7" name="Freeform 1583"/>
              <p:cNvSpPr>
                <a:spLocks/>
              </p:cNvSpPr>
              <p:nvPr/>
            </p:nvSpPr>
            <p:spPr bwMode="auto">
              <a:xfrm>
                <a:off x="23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8" name="Freeform 1584"/>
              <p:cNvSpPr>
                <a:spLocks/>
              </p:cNvSpPr>
              <p:nvPr/>
            </p:nvSpPr>
            <p:spPr bwMode="auto">
              <a:xfrm>
                <a:off x="2355"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49" name="Freeform 1585"/>
              <p:cNvSpPr>
                <a:spLocks/>
              </p:cNvSpPr>
              <p:nvPr/>
            </p:nvSpPr>
            <p:spPr bwMode="auto">
              <a:xfrm>
                <a:off x="2365"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50" name="Freeform 1586"/>
              <p:cNvSpPr>
                <a:spLocks/>
              </p:cNvSpPr>
              <p:nvPr/>
            </p:nvSpPr>
            <p:spPr bwMode="auto">
              <a:xfrm>
                <a:off x="23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51" name="Freeform 1587"/>
              <p:cNvSpPr>
                <a:spLocks/>
              </p:cNvSpPr>
              <p:nvPr/>
            </p:nvSpPr>
            <p:spPr bwMode="auto">
              <a:xfrm>
                <a:off x="23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52" name="Freeform 1588"/>
              <p:cNvSpPr>
                <a:spLocks/>
              </p:cNvSpPr>
              <p:nvPr/>
            </p:nvSpPr>
            <p:spPr bwMode="auto">
              <a:xfrm>
                <a:off x="23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53" name="Freeform 1589"/>
              <p:cNvSpPr>
                <a:spLocks/>
              </p:cNvSpPr>
              <p:nvPr/>
            </p:nvSpPr>
            <p:spPr bwMode="auto">
              <a:xfrm>
                <a:off x="24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54" name="Freeform 1590"/>
              <p:cNvSpPr>
                <a:spLocks/>
              </p:cNvSpPr>
              <p:nvPr/>
            </p:nvSpPr>
            <p:spPr bwMode="auto">
              <a:xfrm>
                <a:off x="24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55" name="Freeform 1591"/>
              <p:cNvSpPr>
                <a:spLocks/>
              </p:cNvSpPr>
              <p:nvPr/>
            </p:nvSpPr>
            <p:spPr bwMode="auto">
              <a:xfrm>
                <a:off x="24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56" name="Freeform 1592"/>
              <p:cNvSpPr>
                <a:spLocks/>
              </p:cNvSpPr>
              <p:nvPr/>
            </p:nvSpPr>
            <p:spPr bwMode="auto">
              <a:xfrm>
                <a:off x="24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57" name="Freeform 1593"/>
              <p:cNvSpPr>
                <a:spLocks/>
              </p:cNvSpPr>
              <p:nvPr/>
            </p:nvSpPr>
            <p:spPr bwMode="auto">
              <a:xfrm>
                <a:off x="24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58" name="Freeform 1594"/>
              <p:cNvSpPr>
                <a:spLocks/>
              </p:cNvSpPr>
              <p:nvPr/>
            </p:nvSpPr>
            <p:spPr bwMode="auto">
              <a:xfrm>
                <a:off x="2460"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859" name="Freeform 1595"/>
              <p:cNvSpPr>
                <a:spLocks/>
              </p:cNvSpPr>
              <p:nvPr/>
            </p:nvSpPr>
            <p:spPr bwMode="auto">
              <a:xfrm>
                <a:off x="24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0" name="Freeform 1596"/>
              <p:cNvSpPr>
                <a:spLocks/>
              </p:cNvSpPr>
              <p:nvPr/>
            </p:nvSpPr>
            <p:spPr bwMode="auto">
              <a:xfrm>
                <a:off x="24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1" name="Freeform 1597"/>
              <p:cNvSpPr>
                <a:spLocks/>
              </p:cNvSpPr>
              <p:nvPr/>
            </p:nvSpPr>
            <p:spPr bwMode="auto">
              <a:xfrm>
                <a:off x="24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2" name="Freeform 1598"/>
              <p:cNvSpPr>
                <a:spLocks/>
              </p:cNvSpPr>
              <p:nvPr/>
            </p:nvSpPr>
            <p:spPr bwMode="auto">
              <a:xfrm>
                <a:off x="25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3" name="Freeform 1599"/>
              <p:cNvSpPr>
                <a:spLocks/>
              </p:cNvSpPr>
              <p:nvPr/>
            </p:nvSpPr>
            <p:spPr bwMode="auto">
              <a:xfrm>
                <a:off x="25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4" name="Freeform 1600"/>
              <p:cNvSpPr>
                <a:spLocks/>
              </p:cNvSpPr>
              <p:nvPr/>
            </p:nvSpPr>
            <p:spPr bwMode="auto">
              <a:xfrm>
                <a:off x="25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5" name="Freeform 1601"/>
              <p:cNvSpPr>
                <a:spLocks/>
              </p:cNvSpPr>
              <p:nvPr/>
            </p:nvSpPr>
            <p:spPr bwMode="auto">
              <a:xfrm>
                <a:off x="25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6" name="Freeform 1602"/>
              <p:cNvSpPr>
                <a:spLocks/>
              </p:cNvSpPr>
              <p:nvPr/>
            </p:nvSpPr>
            <p:spPr bwMode="auto">
              <a:xfrm>
                <a:off x="25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7" name="Freeform 1603"/>
              <p:cNvSpPr>
                <a:spLocks/>
              </p:cNvSpPr>
              <p:nvPr/>
            </p:nvSpPr>
            <p:spPr bwMode="auto">
              <a:xfrm>
                <a:off x="25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8" name="Freeform 1604"/>
              <p:cNvSpPr>
                <a:spLocks/>
              </p:cNvSpPr>
              <p:nvPr/>
            </p:nvSpPr>
            <p:spPr bwMode="auto">
              <a:xfrm>
                <a:off x="25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69" name="Freeform 1605"/>
              <p:cNvSpPr>
                <a:spLocks/>
              </p:cNvSpPr>
              <p:nvPr/>
            </p:nvSpPr>
            <p:spPr bwMode="auto">
              <a:xfrm>
                <a:off x="25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0" name="Freeform 1606"/>
              <p:cNvSpPr>
                <a:spLocks/>
              </p:cNvSpPr>
              <p:nvPr/>
            </p:nvSpPr>
            <p:spPr bwMode="auto">
              <a:xfrm>
                <a:off x="25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1" name="Freeform 1607"/>
              <p:cNvSpPr>
                <a:spLocks/>
              </p:cNvSpPr>
              <p:nvPr/>
            </p:nvSpPr>
            <p:spPr bwMode="auto">
              <a:xfrm>
                <a:off x="25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2" name="Freeform 1608"/>
              <p:cNvSpPr>
                <a:spLocks/>
              </p:cNvSpPr>
              <p:nvPr/>
            </p:nvSpPr>
            <p:spPr bwMode="auto">
              <a:xfrm>
                <a:off x="26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73" name="Freeform 1609"/>
              <p:cNvSpPr>
                <a:spLocks/>
              </p:cNvSpPr>
              <p:nvPr/>
            </p:nvSpPr>
            <p:spPr bwMode="auto">
              <a:xfrm>
                <a:off x="26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74" name="Freeform 1610"/>
              <p:cNvSpPr>
                <a:spLocks/>
              </p:cNvSpPr>
              <p:nvPr/>
            </p:nvSpPr>
            <p:spPr bwMode="auto">
              <a:xfrm>
                <a:off x="26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75" name="Freeform 1611"/>
              <p:cNvSpPr>
                <a:spLocks/>
              </p:cNvSpPr>
              <p:nvPr/>
            </p:nvSpPr>
            <p:spPr bwMode="auto">
              <a:xfrm>
                <a:off x="26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76" name="Freeform 1612"/>
              <p:cNvSpPr>
                <a:spLocks/>
              </p:cNvSpPr>
              <p:nvPr/>
            </p:nvSpPr>
            <p:spPr bwMode="auto">
              <a:xfrm>
                <a:off x="26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7" name="Freeform 1613"/>
              <p:cNvSpPr>
                <a:spLocks/>
              </p:cNvSpPr>
              <p:nvPr/>
            </p:nvSpPr>
            <p:spPr bwMode="auto">
              <a:xfrm>
                <a:off x="26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8" name="Freeform 1614"/>
              <p:cNvSpPr>
                <a:spLocks/>
              </p:cNvSpPr>
              <p:nvPr/>
            </p:nvSpPr>
            <p:spPr bwMode="auto">
              <a:xfrm>
                <a:off x="26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79" name="Freeform 1615"/>
              <p:cNvSpPr>
                <a:spLocks/>
              </p:cNvSpPr>
              <p:nvPr/>
            </p:nvSpPr>
            <p:spPr bwMode="auto">
              <a:xfrm>
                <a:off x="26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0" name="Freeform 1616"/>
              <p:cNvSpPr>
                <a:spLocks/>
              </p:cNvSpPr>
              <p:nvPr/>
            </p:nvSpPr>
            <p:spPr bwMode="auto">
              <a:xfrm>
                <a:off x="26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1" name="Freeform 1617"/>
              <p:cNvSpPr>
                <a:spLocks/>
              </p:cNvSpPr>
              <p:nvPr/>
            </p:nvSpPr>
            <p:spPr bwMode="auto">
              <a:xfrm>
                <a:off x="27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2" name="Freeform 1618"/>
              <p:cNvSpPr>
                <a:spLocks/>
              </p:cNvSpPr>
              <p:nvPr/>
            </p:nvSpPr>
            <p:spPr bwMode="auto">
              <a:xfrm>
                <a:off x="27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3" name="Freeform 1619"/>
              <p:cNvSpPr>
                <a:spLocks/>
              </p:cNvSpPr>
              <p:nvPr/>
            </p:nvSpPr>
            <p:spPr bwMode="auto">
              <a:xfrm>
                <a:off x="27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4" name="Freeform 1620"/>
              <p:cNvSpPr>
                <a:spLocks/>
              </p:cNvSpPr>
              <p:nvPr/>
            </p:nvSpPr>
            <p:spPr bwMode="auto">
              <a:xfrm>
                <a:off x="27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5" name="Freeform 1621"/>
              <p:cNvSpPr>
                <a:spLocks/>
              </p:cNvSpPr>
              <p:nvPr/>
            </p:nvSpPr>
            <p:spPr bwMode="auto">
              <a:xfrm>
                <a:off x="27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6" name="Freeform 1622"/>
              <p:cNvSpPr>
                <a:spLocks/>
              </p:cNvSpPr>
              <p:nvPr/>
            </p:nvSpPr>
            <p:spPr bwMode="auto">
              <a:xfrm>
                <a:off x="27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7" name="Freeform 1623"/>
              <p:cNvSpPr>
                <a:spLocks/>
              </p:cNvSpPr>
              <p:nvPr/>
            </p:nvSpPr>
            <p:spPr bwMode="auto">
              <a:xfrm>
                <a:off x="27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8" name="Freeform 1624"/>
              <p:cNvSpPr>
                <a:spLocks/>
              </p:cNvSpPr>
              <p:nvPr/>
            </p:nvSpPr>
            <p:spPr bwMode="auto">
              <a:xfrm>
                <a:off x="27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89" name="Freeform 1625"/>
              <p:cNvSpPr>
                <a:spLocks/>
              </p:cNvSpPr>
              <p:nvPr/>
            </p:nvSpPr>
            <p:spPr bwMode="auto">
              <a:xfrm>
                <a:off x="27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0" name="Freeform 1626"/>
              <p:cNvSpPr>
                <a:spLocks/>
              </p:cNvSpPr>
              <p:nvPr/>
            </p:nvSpPr>
            <p:spPr bwMode="auto">
              <a:xfrm>
                <a:off x="27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91" name="Freeform 1627"/>
              <p:cNvSpPr>
                <a:spLocks/>
              </p:cNvSpPr>
              <p:nvPr/>
            </p:nvSpPr>
            <p:spPr bwMode="auto">
              <a:xfrm>
                <a:off x="28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92" name="Freeform 1628"/>
              <p:cNvSpPr>
                <a:spLocks/>
              </p:cNvSpPr>
              <p:nvPr/>
            </p:nvSpPr>
            <p:spPr bwMode="auto">
              <a:xfrm>
                <a:off x="28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93" name="Freeform 1629"/>
              <p:cNvSpPr>
                <a:spLocks/>
              </p:cNvSpPr>
              <p:nvPr/>
            </p:nvSpPr>
            <p:spPr bwMode="auto">
              <a:xfrm>
                <a:off x="28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894" name="Freeform 1630"/>
              <p:cNvSpPr>
                <a:spLocks/>
              </p:cNvSpPr>
              <p:nvPr/>
            </p:nvSpPr>
            <p:spPr bwMode="auto">
              <a:xfrm>
                <a:off x="28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5" name="Freeform 1631"/>
              <p:cNvSpPr>
                <a:spLocks/>
              </p:cNvSpPr>
              <p:nvPr/>
            </p:nvSpPr>
            <p:spPr bwMode="auto">
              <a:xfrm>
                <a:off x="28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6" name="Freeform 1632"/>
              <p:cNvSpPr>
                <a:spLocks/>
              </p:cNvSpPr>
              <p:nvPr/>
            </p:nvSpPr>
            <p:spPr bwMode="auto">
              <a:xfrm>
                <a:off x="28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7" name="Freeform 1633"/>
              <p:cNvSpPr>
                <a:spLocks/>
              </p:cNvSpPr>
              <p:nvPr/>
            </p:nvSpPr>
            <p:spPr bwMode="auto">
              <a:xfrm>
                <a:off x="28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8" name="Freeform 1634"/>
              <p:cNvSpPr>
                <a:spLocks/>
              </p:cNvSpPr>
              <p:nvPr/>
            </p:nvSpPr>
            <p:spPr bwMode="auto">
              <a:xfrm>
                <a:off x="28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899" name="Freeform 1635"/>
              <p:cNvSpPr>
                <a:spLocks/>
              </p:cNvSpPr>
              <p:nvPr/>
            </p:nvSpPr>
            <p:spPr bwMode="auto">
              <a:xfrm>
                <a:off x="28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0" name="Freeform 1636"/>
              <p:cNvSpPr>
                <a:spLocks/>
              </p:cNvSpPr>
              <p:nvPr/>
            </p:nvSpPr>
            <p:spPr bwMode="auto">
              <a:xfrm>
                <a:off x="29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1" name="Freeform 1637"/>
              <p:cNvSpPr>
                <a:spLocks/>
              </p:cNvSpPr>
              <p:nvPr/>
            </p:nvSpPr>
            <p:spPr bwMode="auto">
              <a:xfrm>
                <a:off x="29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2" name="Freeform 1638"/>
              <p:cNvSpPr>
                <a:spLocks/>
              </p:cNvSpPr>
              <p:nvPr/>
            </p:nvSpPr>
            <p:spPr bwMode="auto">
              <a:xfrm>
                <a:off x="29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3" name="Freeform 1639"/>
              <p:cNvSpPr>
                <a:spLocks/>
              </p:cNvSpPr>
              <p:nvPr/>
            </p:nvSpPr>
            <p:spPr bwMode="auto">
              <a:xfrm>
                <a:off x="29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4" name="Freeform 1640"/>
              <p:cNvSpPr>
                <a:spLocks/>
              </p:cNvSpPr>
              <p:nvPr/>
            </p:nvSpPr>
            <p:spPr bwMode="auto">
              <a:xfrm>
                <a:off x="29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5" name="Freeform 1641"/>
              <p:cNvSpPr>
                <a:spLocks/>
              </p:cNvSpPr>
              <p:nvPr/>
            </p:nvSpPr>
            <p:spPr bwMode="auto">
              <a:xfrm>
                <a:off x="29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6" name="Freeform 1642"/>
              <p:cNvSpPr>
                <a:spLocks/>
              </p:cNvSpPr>
              <p:nvPr/>
            </p:nvSpPr>
            <p:spPr bwMode="auto">
              <a:xfrm>
                <a:off x="29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07" name="Freeform 1643"/>
              <p:cNvSpPr>
                <a:spLocks/>
              </p:cNvSpPr>
              <p:nvPr/>
            </p:nvSpPr>
            <p:spPr bwMode="auto">
              <a:xfrm>
                <a:off x="29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08" name="Freeform 1644"/>
              <p:cNvSpPr>
                <a:spLocks/>
              </p:cNvSpPr>
              <p:nvPr/>
            </p:nvSpPr>
            <p:spPr bwMode="auto">
              <a:xfrm>
                <a:off x="29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09" name="Freeform 1645"/>
              <p:cNvSpPr>
                <a:spLocks/>
              </p:cNvSpPr>
              <p:nvPr/>
            </p:nvSpPr>
            <p:spPr bwMode="auto">
              <a:xfrm>
                <a:off x="29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10" name="Freeform 1646"/>
              <p:cNvSpPr>
                <a:spLocks/>
              </p:cNvSpPr>
              <p:nvPr/>
            </p:nvSpPr>
            <p:spPr bwMode="auto">
              <a:xfrm>
                <a:off x="30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11" name="Freeform 1647"/>
              <p:cNvSpPr>
                <a:spLocks/>
              </p:cNvSpPr>
              <p:nvPr/>
            </p:nvSpPr>
            <p:spPr bwMode="auto">
              <a:xfrm>
                <a:off x="30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12" name="Freeform 1648"/>
              <p:cNvSpPr>
                <a:spLocks/>
              </p:cNvSpPr>
              <p:nvPr/>
            </p:nvSpPr>
            <p:spPr bwMode="auto">
              <a:xfrm>
                <a:off x="30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3" name="Freeform 1649"/>
              <p:cNvSpPr>
                <a:spLocks/>
              </p:cNvSpPr>
              <p:nvPr/>
            </p:nvSpPr>
            <p:spPr bwMode="auto">
              <a:xfrm>
                <a:off x="30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4" name="Freeform 1650"/>
              <p:cNvSpPr>
                <a:spLocks/>
              </p:cNvSpPr>
              <p:nvPr/>
            </p:nvSpPr>
            <p:spPr bwMode="auto">
              <a:xfrm>
                <a:off x="30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5" name="Freeform 1651"/>
              <p:cNvSpPr>
                <a:spLocks/>
              </p:cNvSpPr>
              <p:nvPr/>
            </p:nvSpPr>
            <p:spPr bwMode="auto">
              <a:xfrm>
                <a:off x="30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6" name="Freeform 1652"/>
              <p:cNvSpPr>
                <a:spLocks/>
              </p:cNvSpPr>
              <p:nvPr/>
            </p:nvSpPr>
            <p:spPr bwMode="auto">
              <a:xfrm>
                <a:off x="30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7" name="Freeform 1653"/>
              <p:cNvSpPr>
                <a:spLocks/>
              </p:cNvSpPr>
              <p:nvPr/>
            </p:nvSpPr>
            <p:spPr bwMode="auto">
              <a:xfrm>
                <a:off x="30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8" name="Freeform 1654"/>
              <p:cNvSpPr>
                <a:spLocks/>
              </p:cNvSpPr>
              <p:nvPr/>
            </p:nvSpPr>
            <p:spPr bwMode="auto">
              <a:xfrm>
                <a:off x="30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19" name="Freeform 1655"/>
              <p:cNvSpPr>
                <a:spLocks/>
              </p:cNvSpPr>
              <p:nvPr/>
            </p:nvSpPr>
            <p:spPr bwMode="auto">
              <a:xfrm>
                <a:off x="31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0" name="Freeform 1656"/>
              <p:cNvSpPr>
                <a:spLocks/>
              </p:cNvSpPr>
              <p:nvPr/>
            </p:nvSpPr>
            <p:spPr bwMode="auto">
              <a:xfrm>
                <a:off x="31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1" name="Freeform 1657"/>
              <p:cNvSpPr>
                <a:spLocks/>
              </p:cNvSpPr>
              <p:nvPr/>
            </p:nvSpPr>
            <p:spPr bwMode="auto">
              <a:xfrm>
                <a:off x="31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2" name="Freeform 1658"/>
              <p:cNvSpPr>
                <a:spLocks/>
              </p:cNvSpPr>
              <p:nvPr/>
            </p:nvSpPr>
            <p:spPr bwMode="auto">
              <a:xfrm>
                <a:off x="31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3" name="Freeform 1659"/>
              <p:cNvSpPr>
                <a:spLocks/>
              </p:cNvSpPr>
              <p:nvPr/>
            </p:nvSpPr>
            <p:spPr bwMode="auto">
              <a:xfrm>
                <a:off x="31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4" name="Freeform 1660"/>
              <p:cNvSpPr>
                <a:spLocks/>
              </p:cNvSpPr>
              <p:nvPr/>
            </p:nvSpPr>
            <p:spPr bwMode="auto">
              <a:xfrm>
                <a:off x="31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25" name="Freeform 1661"/>
              <p:cNvSpPr>
                <a:spLocks/>
              </p:cNvSpPr>
              <p:nvPr/>
            </p:nvSpPr>
            <p:spPr bwMode="auto">
              <a:xfrm>
                <a:off x="31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26" name="Freeform 1662"/>
              <p:cNvSpPr>
                <a:spLocks/>
              </p:cNvSpPr>
              <p:nvPr/>
            </p:nvSpPr>
            <p:spPr bwMode="auto">
              <a:xfrm>
                <a:off x="31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27" name="Freeform 1663"/>
              <p:cNvSpPr>
                <a:spLocks/>
              </p:cNvSpPr>
              <p:nvPr/>
            </p:nvSpPr>
            <p:spPr bwMode="auto">
              <a:xfrm>
                <a:off x="31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28" name="Freeform 1664"/>
              <p:cNvSpPr>
                <a:spLocks/>
              </p:cNvSpPr>
              <p:nvPr/>
            </p:nvSpPr>
            <p:spPr bwMode="auto">
              <a:xfrm>
                <a:off x="31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29" name="Freeform 1665"/>
              <p:cNvSpPr>
                <a:spLocks/>
              </p:cNvSpPr>
              <p:nvPr/>
            </p:nvSpPr>
            <p:spPr bwMode="auto">
              <a:xfrm>
                <a:off x="32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30" name="Freeform 1666"/>
              <p:cNvSpPr>
                <a:spLocks/>
              </p:cNvSpPr>
              <p:nvPr/>
            </p:nvSpPr>
            <p:spPr bwMode="auto">
              <a:xfrm>
                <a:off x="32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1" name="Freeform 1667"/>
              <p:cNvSpPr>
                <a:spLocks/>
              </p:cNvSpPr>
              <p:nvPr/>
            </p:nvSpPr>
            <p:spPr bwMode="auto">
              <a:xfrm>
                <a:off x="32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2" name="Freeform 1668"/>
              <p:cNvSpPr>
                <a:spLocks/>
              </p:cNvSpPr>
              <p:nvPr/>
            </p:nvSpPr>
            <p:spPr bwMode="auto">
              <a:xfrm>
                <a:off x="32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3" name="Freeform 1669"/>
              <p:cNvSpPr>
                <a:spLocks/>
              </p:cNvSpPr>
              <p:nvPr/>
            </p:nvSpPr>
            <p:spPr bwMode="auto">
              <a:xfrm>
                <a:off x="32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4" name="Freeform 1670"/>
              <p:cNvSpPr>
                <a:spLocks/>
              </p:cNvSpPr>
              <p:nvPr/>
            </p:nvSpPr>
            <p:spPr bwMode="auto">
              <a:xfrm>
                <a:off x="32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5" name="Freeform 1671"/>
              <p:cNvSpPr>
                <a:spLocks/>
              </p:cNvSpPr>
              <p:nvPr/>
            </p:nvSpPr>
            <p:spPr bwMode="auto">
              <a:xfrm>
                <a:off x="32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6" name="Freeform 1672"/>
              <p:cNvSpPr>
                <a:spLocks/>
              </p:cNvSpPr>
              <p:nvPr/>
            </p:nvSpPr>
            <p:spPr bwMode="auto">
              <a:xfrm>
                <a:off x="32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7" name="Freeform 1673"/>
              <p:cNvSpPr>
                <a:spLocks/>
              </p:cNvSpPr>
              <p:nvPr/>
            </p:nvSpPr>
            <p:spPr bwMode="auto">
              <a:xfrm>
                <a:off x="32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8" name="Freeform 1674"/>
              <p:cNvSpPr>
                <a:spLocks/>
              </p:cNvSpPr>
              <p:nvPr/>
            </p:nvSpPr>
            <p:spPr bwMode="auto">
              <a:xfrm>
                <a:off x="33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39" name="Freeform 1675"/>
              <p:cNvSpPr>
                <a:spLocks/>
              </p:cNvSpPr>
              <p:nvPr/>
            </p:nvSpPr>
            <p:spPr bwMode="auto">
              <a:xfrm>
                <a:off x="33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40" name="Freeform 1676"/>
              <p:cNvSpPr>
                <a:spLocks/>
              </p:cNvSpPr>
              <p:nvPr/>
            </p:nvSpPr>
            <p:spPr bwMode="auto">
              <a:xfrm>
                <a:off x="33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41" name="Freeform 1677"/>
              <p:cNvSpPr>
                <a:spLocks/>
              </p:cNvSpPr>
              <p:nvPr/>
            </p:nvSpPr>
            <p:spPr bwMode="auto">
              <a:xfrm>
                <a:off x="33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42" name="Freeform 1678"/>
              <p:cNvSpPr>
                <a:spLocks/>
              </p:cNvSpPr>
              <p:nvPr/>
            </p:nvSpPr>
            <p:spPr bwMode="auto">
              <a:xfrm>
                <a:off x="33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43" name="Freeform 1679"/>
              <p:cNvSpPr>
                <a:spLocks/>
              </p:cNvSpPr>
              <p:nvPr/>
            </p:nvSpPr>
            <p:spPr bwMode="auto">
              <a:xfrm>
                <a:off x="33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44" name="Freeform 1680"/>
              <p:cNvSpPr>
                <a:spLocks/>
              </p:cNvSpPr>
              <p:nvPr/>
            </p:nvSpPr>
            <p:spPr bwMode="auto">
              <a:xfrm>
                <a:off x="33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45" name="Freeform 1681"/>
              <p:cNvSpPr>
                <a:spLocks/>
              </p:cNvSpPr>
              <p:nvPr/>
            </p:nvSpPr>
            <p:spPr bwMode="auto">
              <a:xfrm>
                <a:off x="33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46" name="Freeform 1682"/>
              <p:cNvSpPr>
                <a:spLocks/>
              </p:cNvSpPr>
              <p:nvPr/>
            </p:nvSpPr>
            <p:spPr bwMode="auto">
              <a:xfrm>
                <a:off x="33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47" name="Freeform 1683"/>
              <p:cNvSpPr>
                <a:spLocks/>
              </p:cNvSpPr>
              <p:nvPr/>
            </p:nvSpPr>
            <p:spPr bwMode="auto">
              <a:xfrm>
                <a:off x="3397"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48" name="Freeform 1684"/>
              <p:cNvSpPr>
                <a:spLocks/>
              </p:cNvSpPr>
              <p:nvPr/>
            </p:nvSpPr>
            <p:spPr bwMode="auto">
              <a:xfrm>
                <a:off x="34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49" name="Freeform 1685"/>
              <p:cNvSpPr>
                <a:spLocks/>
              </p:cNvSpPr>
              <p:nvPr/>
            </p:nvSpPr>
            <p:spPr bwMode="auto">
              <a:xfrm>
                <a:off x="34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0" name="Freeform 1686"/>
              <p:cNvSpPr>
                <a:spLocks/>
              </p:cNvSpPr>
              <p:nvPr/>
            </p:nvSpPr>
            <p:spPr bwMode="auto">
              <a:xfrm>
                <a:off x="34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1" name="Freeform 1687"/>
              <p:cNvSpPr>
                <a:spLocks/>
              </p:cNvSpPr>
              <p:nvPr/>
            </p:nvSpPr>
            <p:spPr bwMode="auto">
              <a:xfrm>
                <a:off x="34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2" name="Freeform 1688"/>
              <p:cNvSpPr>
                <a:spLocks/>
              </p:cNvSpPr>
              <p:nvPr/>
            </p:nvSpPr>
            <p:spPr bwMode="auto">
              <a:xfrm>
                <a:off x="34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3" name="Freeform 1689"/>
              <p:cNvSpPr>
                <a:spLocks/>
              </p:cNvSpPr>
              <p:nvPr/>
            </p:nvSpPr>
            <p:spPr bwMode="auto">
              <a:xfrm>
                <a:off x="34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4" name="Freeform 1690"/>
              <p:cNvSpPr>
                <a:spLocks/>
              </p:cNvSpPr>
              <p:nvPr/>
            </p:nvSpPr>
            <p:spPr bwMode="auto">
              <a:xfrm>
                <a:off x="34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5" name="Freeform 1691"/>
              <p:cNvSpPr>
                <a:spLocks/>
              </p:cNvSpPr>
              <p:nvPr/>
            </p:nvSpPr>
            <p:spPr bwMode="auto">
              <a:xfrm>
                <a:off x="34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6" name="Freeform 1692"/>
              <p:cNvSpPr>
                <a:spLocks/>
              </p:cNvSpPr>
              <p:nvPr/>
            </p:nvSpPr>
            <p:spPr bwMode="auto">
              <a:xfrm>
                <a:off x="34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7" name="Freeform 1693"/>
              <p:cNvSpPr>
                <a:spLocks/>
              </p:cNvSpPr>
              <p:nvPr/>
            </p:nvSpPr>
            <p:spPr bwMode="auto">
              <a:xfrm>
                <a:off x="35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8" name="Freeform 1694"/>
              <p:cNvSpPr>
                <a:spLocks/>
              </p:cNvSpPr>
              <p:nvPr/>
            </p:nvSpPr>
            <p:spPr bwMode="auto">
              <a:xfrm>
                <a:off x="35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59" name="Freeform 1695"/>
              <p:cNvSpPr>
                <a:spLocks/>
              </p:cNvSpPr>
              <p:nvPr/>
            </p:nvSpPr>
            <p:spPr bwMode="auto">
              <a:xfrm>
                <a:off x="35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60" name="Freeform 1696"/>
              <p:cNvSpPr>
                <a:spLocks/>
              </p:cNvSpPr>
              <p:nvPr/>
            </p:nvSpPr>
            <p:spPr bwMode="auto">
              <a:xfrm>
                <a:off x="35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61" name="Freeform 1697"/>
              <p:cNvSpPr>
                <a:spLocks/>
              </p:cNvSpPr>
              <p:nvPr/>
            </p:nvSpPr>
            <p:spPr bwMode="auto">
              <a:xfrm>
                <a:off x="35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62" name="Freeform 1698"/>
              <p:cNvSpPr>
                <a:spLocks/>
              </p:cNvSpPr>
              <p:nvPr/>
            </p:nvSpPr>
            <p:spPr bwMode="auto">
              <a:xfrm>
                <a:off x="35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63" name="Freeform 1699"/>
              <p:cNvSpPr>
                <a:spLocks/>
              </p:cNvSpPr>
              <p:nvPr/>
            </p:nvSpPr>
            <p:spPr bwMode="auto">
              <a:xfrm>
                <a:off x="35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64" name="Freeform 1700"/>
              <p:cNvSpPr>
                <a:spLocks/>
              </p:cNvSpPr>
              <p:nvPr/>
            </p:nvSpPr>
            <p:spPr bwMode="auto">
              <a:xfrm>
                <a:off x="35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65" name="Freeform 1701"/>
              <p:cNvSpPr>
                <a:spLocks/>
              </p:cNvSpPr>
              <p:nvPr/>
            </p:nvSpPr>
            <p:spPr bwMode="auto">
              <a:xfrm>
                <a:off x="35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966" name="Freeform 1702"/>
              <p:cNvSpPr>
                <a:spLocks/>
              </p:cNvSpPr>
              <p:nvPr/>
            </p:nvSpPr>
            <p:spPr bwMode="auto">
              <a:xfrm>
                <a:off x="3597"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67" name="Freeform 1703"/>
              <p:cNvSpPr>
                <a:spLocks/>
              </p:cNvSpPr>
              <p:nvPr/>
            </p:nvSpPr>
            <p:spPr bwMode="auto">
              <a:xfrm>
                <a:off x="36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68" name="Freeform 1704"/>
              <p:cNvSpPr>
                <a:spLocks/>
              </p:cNvSpPr>
              <p:nvPr/>
            </p:nvSpPr>
            <p:spPr bwMode="auto">
              <a:xfrm>
                <a:off x="36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69" name="Freeform 1705"/>
              <p:cNvSpPr>
                <a:spLocks/>
              </p:cNvSpPr>
              <p:nvPr/>
            </p:nvSpPr>
            <p:spPr bwMode="auto">
              <a:xfrm>
                <a:off x="36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0" name="Freeform 1706"/>
              <p:cNvSpPr>
                <a:spLocks/>
              </p:cNvSpPr>
              <p:nvPr/>
            </p:nvSpPr>
            <p:spPr bwMode="auto">
              <a:xfrm>
                <a:off x="3639"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1" name="Freeform 1707"/>
              <p:cNvSpPr>
                <a:spLocks/>
              </p:cNvSpPr>
              <p:nvPr/>
            </p:nvSpPr>
            <p:spPr bwMode="auto">
              <a:xfrm>
                <a:off x="36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2" name="Freeform 1708"/>
              <p:cNvSpPr>
                <a:spLocks/>
              </p:cNvSpPr>
              <p:nvPr/>
            </p:nvSpPr>
            <p:spPr bwMode="auto">
              <a:xfrm>
                <a:off x="36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3" name="Freeform 1709"/>
              <p:cNvSpPr>
                <a:spLocks/>
              </p:cNvSpPr>
              <p:nvPr/>
            </p:nvSpPr>
            <p:spPr bwMode="auto">
              <a:xfrm>
                <a:off x="36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4" name="Freeform 1710"/>
              <p:cNvSpPr>
                <a:spLocks/>
              </p:cNvSpPr>
              <p:nvPr/>
            </p:nvSpPr>
            <p:spPr bwMode="auto">
              <a:xfrm>
                <a:off x="3681" y="1981"/>
                <a:ext cx="6"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5" name="Freeform 1711"/>
              <p:cNvSpPr>
                <a:spLocks/>
              </p:cNvSpPr>
              <p:nvPr/>
            </p:nvSpPr>
            <p:spPr bwMode="auto">
              <a:xfrm>
                <a:off x="369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6" name="Freeform 1712"/>
              <p:cNvSpPr>
                <a:spLocks/>
              </p:cNvSpPr>
              <p:nvPr/>
            </p:nvSpPr>
            <p:spPr bwMode="auto">
              <a:xfrm>
                <a:off x="37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7" name="Freeform 1713"/>
              <p:cNvSpPr>
                <a:spLocks/>
              </p:cNvSpPr>
              <p:nvPr/>
            </p:nvSpPr>
            <p:spPr bwMode="auto">
              <a:xfrm>
                <a:off x="37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8" name="Freeform 1714"/>
              <p:cNvSpPr>
                <a:spLocks/>
              </p:cNvSpPr>
              <p:nvPr/>
            </p:nvSpPr>
            <p:spPr bwMode="auto">
              <a:xfrm>
                <a:off x="37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79" name="Freeform 1715"/>
              <p:cNvSpPr>
                <a:spLocks/>
              </p:cNvSpPr>
              <p:nvPr/>
            </p:nvSpPr>
            <p:spPr bwMode="auto">
              <a:xfrm>
                <a:off x="373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80" name="Freeform 1716"/>
              <p:cNvSpPr>
                <a:spLocks/>
              </p:cNvSpPr>
              <p:nvPr/>
            </p:nvSpPr>
            <p:spPr bwMode="auto">
              <a:xfrm>
                <a:off x="37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81" name="Freeform 1717"/>
              <p:cNvSpPr>
                <a:spLocks/>
              </p:cNvSpPr>
              <p:nvPr/>
            </p:nvSpPr>
            <p:spPr bwMode="auto">
              <a:xfrm>
                <a:off x="37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82" name="Freeform 1718"/>
              <p:cNvSpPr>
                <a:spLocks/>
              </p:cNvSpPr>
              <p:nvPr/>
            </p:nvSpPr>
            <p:spPr bwMode="auto">
              <a:xfrm>
                <a:off x="37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83" name="Freeform 1719"/>
              <p:cNvSpPr>
                <a:spLocks/>
              </p:cNvSpPr>
              <p:nvPr/>
            </p:nvSpPr>
            <p:spPr bwMode="auto">
              <a:xfrm>
                <a:off x="3776"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6984" name="Freeform 1720"/>
              <p:cNvSpPr>
                <a:spLocks/>
              </p:cNvSpPr>
              <p:nvPr/>
            </p:nvSpPr>
            <p:spPr bwMode="auto">
              <a:xfrm>
                <a:off x="3787"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85" name="Freeform 1721"/>
              <p:cNvSpPr>
                <a:spLocks/>
              </p:cNvSpPr>
              <p:nvPr/>
            </p:nvSpPr>
            <p:spPr bwMode="auto">
              <a:xfrm>
                <a:off x="3797"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86" name="Freeform 1722"/>
              <p:cNvSpPr>
                <a:spLocks/>
              </p:cNvSpPr>
              <p:nvPr/>
            </p:nvSpPr>
            <p:spPr bwMode="auto">
              <a:xfrm>
                <a:off x="38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87" name="Freeform 1723"/>
              <p:cNvSpPr>
                <a:spLocks/>
              </p:cNvSpPr>
              <p:nvPr/>
            </p:nvSpPr>
            <p:spPr bwMode="auto">
              <a:xfrm>
                <a:off x="38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88" name="Freeform 1724"/>
              <p:cNvSpPr>
                <a:spLocks/>
              </p:cNvSpPr>
              <p:nvPr/>
            </p:nvSpPr>
            <p:spPr bwMode="auto">
              <a:xfrm>
                <a:off x="3829"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89" name="Freeform 1725"/>
              <p:cNvSpPr>
                <a:spLocks/>
              </p:cNvSpPr>
              <p:nvPr/>
            </p:nvSpPr>
            <p:spPr bwMode="auto">
              <a:xfrm>
                <a:off x="3839"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0" name="Freeform 1726"/>
              <p:cNvSpPr>
                <a:spLocks/>
              </p:cNvSpPr>
              <p:nvPr/>
            </p:nvSpPr>
            <p:spPr bwMode="auto">
              <a:xfrm>
                <a:off x="38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1" name="Freeform 1727"/>
              <p:cNvSpPr>
                <a:spLocks/>
              </p:cNvSpPr>
              <p:nvPr/>
            </p:nvSpPr>
            <p:spPr bwMode="auto">
              <a:xfrm>
                <a:off x="38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2" name="Freeform 1728"/>
              <p:cNvSpPr>
                <a:spLocks/>
              </p:cNvSpPr>
              <p:nvPr/>
            </p:nvSpPr>
            <p:spPr bwMode="auto">
              <a:xfrm>
                <a:off x="3871"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3" name="Freeform 1729"/>
              <p:cNvSpPr>
                <a:spLocks/>
              </p:cNvSpPr>
              <p:nvPr/>
            </p:nvSpPr>
            <p:spPr bwMode="auto">
              <a:xfrm>
                <a:off x="388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4" name="Freeform 1730"/>
              <p:cNvSpPr>
                <a:spLocks/>
              </p:cNvSpPr>
              <p:nvPr/>
            </p:nvSpPr>
            <p:spPr bwMode="auto">
              <a:xfrm>
                <a:off x="389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5" name="Freeform 1731"/>
              <p:cNvSpPr>
                <a:spLocks/>
              </p:cNvSpPr>
              <p:nvPr/>
            </p:nvSpPr>
            <p:spPr bwMode="auto">
              <a:xfrm>
                <a:off x="39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6" name="Freeform 1732"/>
              <p:cNvSpPr>
                <a:spLocks/>
              </p:cNvSpPr>
              <p:nvPr/>
            </p:nvSpPr>
            <p:spPr bwMode="auto">
              <a:xfrm>
                <a:off x="39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6997" name="Freeform 1733"/>
              <p:cNvSpPr>
                <a:spLocks/>
              </p:cNvSpPr>
              <p:nvPr/>
            </p:nvSpPr>
            <p:spPr bwMode="auto">
              <a:xfrm>
                <a:off x="392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98" name="Freeform 1734"/>
              <p:cNvSpPr>
                <a:spLocks/>
              </p:cNvSpPr>
              <p:nvPr/>
            </p:nvSpPr>
            <p:spPr bwMode="auto">
              <a:xfrm>
                <a:off x="393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6999" name="Freeform 1735"/>
              <p:cNvSpPr>
                <a:spLocks/>
              </p:cNvSpPr>
              <p:nvPr/>
            </p:nvSpPr>
            <p:spPr bwMode="auto">
              <a:xfrm>
                <a:off x="39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grpSp>
        <p:grpSp>
          <p:nvGrpSpPr>
            <p:cNvPr id="1677000" name="Group 1736"/>
            <p:cNvGrpSpPr>
              <a:grpSpLocks/>
            </p:cNvGrpSpPr>
            <p:nvPr/>
          </p:nvGrpSpPr>
          <p:grpSpPr bwMode="auto">
            <a:xfrm>
              <a:off x="4285" y="1981"/>
              <a:ext cx="5" cy="1691"/>
              <a:chOff x="3955" y="1981"/>
              <a:chExt cx="5" cy="1691"/>
            </a:xfrm>
          </p:grpSpPr>
          <p:sp>
            <p:nvSpPr>
              <p:cNvPr id="1677001" name="Freeform 1737"/>
              <p:cNvSpPr>
                <a:spLocks/>
              </p:cNvSpPr>
              <p:nvPr/>
            </p:nvSpPr>
            <p:spPr bwMode="auto">
              <a:xfrm>
                <a:off x="3955" y="1981"/>
                <a:ext cx="5" cy="5"/>
              </a:xfrm>
              <a:custGeom>
                <a:avLst/>
                <a:gdLst/>
                <a:ahLst/>
                <a:cxnLst>
                  <a:cxn ang="0">
                    <a:pos x="11" y="7"/>
                  </a:cxn>
                  <a:cxn ang="0">
                    <a:pos x="11" y="5"/>
                  </a:cxn>
                  <a:cxn ang="0">
                    <a:pos x="9" y="4"/>
                  </a:cxn>
                  <a:cxn ang="0">
                    <a:pos x="7" y="2"/>
                  </a:cxn>
                  <a:cxn ang="0">
                    <a:pos x="6" y="0"/>
                  </a:cxn>
                  <a:cxn ang="0">
                    <a:pos x="6" y="0"/>
                  </a:cxn>
                  <a:cxn ang="0">
                    <a:pos x="4" y="2"/>
                  </a:cxn>
                  <a:cxn ang="0">
                    <a:pos x="2" y="4"/>
                  </a:cxn>
                  <a:cxn ang="0">
                    <a:pos x="0" y="5"/>
                  </a:cxn>
                  <a:cxn ang="0">
                    <a:pos x="0" y="5"/>
                  </a:cxn>
                  <a:cxn ang="0">
                    <a:pos x="0" y="5"/>
                  </a:cxn>
                  <a:cxn ang="0">
                    <a:pos x="2" y="7"/>
                  </a:cxn>
                  <a:cxn ang="0">
                    <a:pos x="4" y="9"/>
                  </a:cxn>
                  <a:cxn ang="0">
                    <a:pos x="6" y="11"/>
                  </a:cxn>
                  <a:cxn ang="0">
                    <a:pos x="6" y="11"/>
                  </a:cxn>
                  <a:cxn ang="0">
                    <a:pos x="7" y="9"/>
                  </a:cxn>
                  <a:cxn ang="0">
                    <a:pos x="9" y="7"/>
                  </a:cxn>
                  <a:cxn ang="0">
                    <a:pos x="11" y="7"/>
                  </a:cxn>
                </a:cxnLst>
                <a:rect l="0" t="0" r="r" b="b"/>
                <a:pathLst>
                  <a:path w="11" h="11">
                    <a:moveTo>
                      <a:pt x="11" y="7"/>
                    </a:moveTo>
                    <a:lnTo>
                      <a:pt x="11" y="5"/>
                    </a:lnTo>
                    <a:lnTo>
                      <a:pt x="9" y="4"/>
                    </a:lnTo>
                    <a:lnTo>
                      <a:pt x="7" y="2"/>
                    </a:lnTo>
                    <a:lnTo>
                      <a:pt x="6" y="0"/>
                    </a:lnTo>
                    <a:lnTo>
                      <a:pt x="6" y="0"/>
                    </a:lnTo>
                    <a:lnTo>
                      <a:pt x="4" y="2"/>
                    </a:lnTo>
                    <a:lnTo>
                      <a:pt x="2" y="4"/>
                    </a:lnTo>
                    <a:lnTo>
                      <a:pt x="0" y="5"/>
                    </a:lnTo>
                    <a:lnTo>
                      <a:pt x="0" y="5"/>
                    </a:lnTo>
                    <a:lnTo>
                      <a:pt x="0" y="5"/>
                    </a:lnTo>
                    <a:lnTo>
                      <a:pt x="2" y="7"/>
                    </a:lnTo>
                    <a:lnTo>
                      <a:pt x="4" y="9"/>
                    </a:lnTo>
                    <a:lnTo>
                      <a:pt x="6" y="11"/>
                    </a:lnTo>
                    <a:lnTo>
                      <a:pt x="6" y="11"/>
                    </a:lnTo>
                    <a:lnTo>
                      <a:pt x="7" y="9"/>
                    </a:lnTo>
                    <a:lnTo>
                      <a:pt x="9" y="7"/>
                    </a:lnTo>
                    <a:lnTo>
                      <a:pt x="11" y="7"/>
                    </a:lnTo>
                    <a:close/>
                  </a:path>
                </a:pathLst>
              </a:custGeom>
              <a:solidFill>
                <a:srgbClr val="000000"/>
              </a:solidFill>
              <a:ln w="9525">
                <a:noFill/>
                <a:round/>
                <a:headEnd/>
                <a:tailEnd/>
              </a:ln>
            </p:spPr>
            <p:txBody>
              <a:bodyPr/>
              <a:lstStyle/>
              <a:p>
                <a:endParaRPr lang="zh-TW" altLang="en-US"/>
              </a:p>
            </p:txBody>
          </p:sp>
          <p:sp>
            <p:nvSpPr>
              <p:cNvPr id="1677002" name="Freeform 1738"/>
              <p:cNvSpPr>
                <a:spLocks/>
              </p:cNvSpPr>
              <p:nvPr/>
            </p:nvSpPr>
            <p:spPr bwMode="auto">
              <a:xfrm>
                <a:off x="3955" y="199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03" name="Freeform 1739"/>
              <p:cNvSpPr>
                <a:spLocks/>
              </p:cNvSpPr>
              <p:nvPr/>
            </p:nvSpPr>
            <p:spPr bwMode="auto">
              <a:xfrm>
                <a:off x="3955" y="200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04" name="Freeform 1740"/>
              <p:cNvSpPr>
                <a:spLocks/>
              </p:cNvSpPr>
              <p:nvPr/>
            </p:nvSpPr>
            <p:spPr bwMode="auto">
              <a:xfrm>
                <a:off x="3955" y="201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05" name="Freeform 1741"/>
              <p:cNvSpPr>
                <a:spLocks/>
              </p:cNvSpPr>
              <p:nvPr/>
            </p:nvSpPr>
            <p:spPr bwMode="auto">
              <a:xfrm>
                <a:off x="3955" y="202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06" name="Freeform 1742"/>
              <p:cNvSpPr>
                <a:spLocks/>
              </p:cNvSpPr>
              <p:nvPr/>
            </p:nvSpPr>
            <p:spPr bwMode="auto">
              <a:xfrm>
                <a:off x="3955" y="203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07" name="Freeform 1743"/>
              <p:cNvSpPr>
                <a:spLocks/>
              </p:cNvSpPr>
              <p:nvPr/>
            </p:nvSpPr>
            <p:spPr bwMode="auto">
              <a:xfrm>
                <a:off x="3955" y="204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08" name="Freeform 1744"/>
              <p:cNvSpPr>
                <a:spLocks/>
              </p:cNvSpPr>
              <p:nvPr/>
            </p:nvSpPr>
            <p:spPr bwMode="auto">
              <a:xfrm>
                <a:off x="3955" y="205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09" name="Freeform 1745"/>
              <p:cNvSpPr>
                <a:spLocks/>
              </p:cNvSpPr>
              <p:nvPr/>
            </p:nvSpPr>
            <p:spPr bwMode="auto">
              <a:xfrm>
                <a:off x="3955" y="206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0" name="Freeform 1746"/>
              <p:cNvSpPr>
                <a:spLocks/>
              </p:cNvSpPr>
              <p:nvPr/>
            </p:nvSpPr>
            <p:spPr bwMode="auto">
              <a:xfrm>
                <a:off x="3955" y="207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1" name="Freeform 1747"/>
              <p:cNvSpPr>
                <a:spLocks/>
              </p:cNvSpPr>
              <p:nvPr/>
            </p:nvSpPr>
            <p:spPr bwMode="auto">
              <a:xfrm>
                <a:off x="3955" y="209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2" name="Freeform 1748"/>
              <p:cNvSpPr>
                <a:spLocks/>
              </p:cNvSpPr>
              <p:nvPr/>
            </p:nvSpPr>
            <p:spPr bwMode="auto">
              <a:xfrm>
                <a:off x="3955" y="210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13" name="Freeform 1749"/>
              <p:cNvSpPr>
                <a:spLocks/>
              </p:cNvSpPr>
              <p:nvPr/>
            </p:nvSpPr>
            <p:spPr bwMode="auto">
              <a:xfrm>
                <a:off x="3955" y="211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4" name="Freeform 1750"/>
              <p:cNvSpPr>
                <a:spLocks/>
              </p:cNvSpPr>
              <p:nvPr/>
            </p:nvSpPr>
            <p:spPr bwMode="auto">
              <a:xfrm>
                <a:off x="3955" y="212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5" name="Freeform 1751"/>
              <p:cNvSpPr>
                <a:spLocks/>
              </p:cNvSpPr>
              <p:nvPr/>
            </p:nvSpPr>
            <p:spPr bwMode="auto">
              <a:xfrm>
                <a:off x="3955" y="213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6" name="Freeform 1752"/>
              <p:cNvSpPr>
                <a:spLocks/>
              </p:cNvSpPr>
              <p:nvPr/>
            </p:nvSpPr>
            <p:spPr bwMode="auto">
              <a:xfrm>
                <a:off x="3955" y="214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17" name="Freeform 1753"/>
              <p:cNvSpPr>
                <a:spLocks/>
              </p:cNvSpPr>
              <p:nvPr/>
            </p:nvSpPr>
            <p:spPr bwMode="auto">
              <a:xfrm>
                <a:off x="3955" y="21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18" name="Freeform 1754"/>
              <p:cNvSpPr>
                <a:spLocks/>
              </p:cNvSpPr>
              <p:nvPr/>
            </p:nvSpPr>
            <p:spPr bwMode="auto">
              <a:xfrm>
                <a:off x="3955" y="216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19" name="Freeform 1755"/>
              <p:cNvSpPr>
                <a:spLocks/>
              </p:cNvSpPr>
              <p:nvPr/>
            </p:nvSpPr>
            <p:spPr bwMode="auto">
              <a:xfrm>
                <a:off x="3955" y="217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20" name="Freeform 1756"/>
              <p:cNvSpPr>
                <a:spLocks/>
              </p:cNvSpPr>
              <p:nvPr/>
            </p:nvSpPr>
            <p:spPr bwMode="auto">
              <a:xfrm>
                <a:off x="3955" y="218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21" name="Freeform 1757"/>
              <p:cNvSpPr>
                <a:spLocks/>
              </p:cNvSpPr>
              <p:nvPr/>
            </p:nvSpPr>
            <p:spPr bwMode="auto">
              <a:xfrm>
                <a:off x="3955" y="219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22" name="Freeform 1758"/>
              <p:cNvSpPr>
                <a:spLocks/>
              </p:cNvSpPr>
              <p:nvPr/>
            </p:nvSpPr>
            <p:spPr bwMode="auto">
              <a:xfrm>
                <a:off x="3955" y="220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23" name="Freeform 1759"/>
              <p:cNvSpPr>
                <a:spLocks/>
              </p:cNvSpPr>
              <p:nvPr/>
            </p:nvSpPr>
            <p:spPr bwMode="auto">
              <a:xfrm>
                <a:off x="3955" y="2220"/>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24" name="Freeform 1760"/>
              <p:cNvSpPr>
                <a:spLocks/>
              </p:cNvSpPr>
              <p:nvPr/>
            </p:nvSpPr>
            <p:spPr bwMode="auto">
              <a:xfrm>
                <a:off x="3955" y="223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25" name="Freeform 1761"/>
              <p:cNvSpPr>
                <a:spLocks/>
              </p:cNvSpPr>
              <p:nvPr/>
            </p:nvSpPr>
            <p:spPr bwMode="auto">
              <a:xfrm>
                <a:off x="3955" y="22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26" name="Freeform 1762"/>
              <p:cNvSpPr>
                <a:spLocks/>
              </p:cNvSpPr>
              <p:nvPr/>
            </p:nvSpPr>
            <p:spPr bwMode="auto">
              <a:xfrm>
                <a:off x="3955" y="225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27" name="Freeform 1763"/>
              <p:cNvSpPr>
                <a:spLocks/>
              </p:cNvSpPr>
              <p:nvPr/>
            </p:nvSpPr>
            <p:spPr bwMode="auto">
              <a:xfrm>
                <a:off x="3955" y="2264"/>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28" name="Freeform 1764"/>
              <p:cNvSpPr>
                <a:spLocks/>
              </p:cNvSpPr>
              <p:nvPr/>
            </p:nvSpPr>
            <p:spPr bwMode="auto">
              <a:xfrm>
                <a:off x="3955" y="227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29" name="Freeform 1765"/>
              <p:cNvSpPr>
                <a:spLocks/>
              </p:cNvSpPr>
              <p:nvPr/>
            </p:nvSpPr>
            <p:spPr bwMode="auto">
              <a:xfrm>
                <a:off x="3955" y="228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30" name="Freeform 1766"/>
              <p:cNvSpPr>
                <a:spLocks/>
              </p:cNvSpPr>
              <p:nvPr/>
            </p:nvSpPr>
            <p:spPr bwMode="auto">
              <a:xfrm>
                <a:off x="3955" y="229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31" name="Freeform 1767"/>
              <p:cNvSpPr>
                <a:spLocks/>
              </p:cNvSpPr>
              <p:nvPr/>
            </p:nvSpPr>
            <p:spPr bwMode="auto">
              <a:xfrm>
                <a:off x="3955" y="230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32" name="Freeform 1768"/>
              <p:cNvSpPr>
                <a:spLocks/>
              </p:cNvSpPr>
              <p:nvPr/>
            </p:nvSpPr>
            <p:spPr bwMode="auto">
              <a:xfrm>
                <a:off x="3955" y="231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33" name="Freeform 1769"/>
              <p:cNvSpPr>
                <a:spLocks/>
              </p:cNvSpPr>
              <p:nvPr/>
            </p:nvSpPr>
            <p:spPr bwMode="auto">
              <a:xfrm>
                <a:off x="3955" y="23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34" name="Freeform 1770"/>
              <p:cNvSpPr>
                <a:spLocks/>
              </p:cNvSpPr>
              <p:nvPr/>
            </p:nvSpPr>
            <p:spPr bwMode="auto">
              <a:xfrm>
                <a:off x="3955" y="234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35" name="Freeform 1771"/>
              <p:cNvSpPr>
                <a:spLocks/>
              </p:cNvSpPr>
              <p:nvPr/>
            </p:nvSpPr>
            <p:spPr bwMode="auto">
              <a:xfrm>
                <a:off x="3955" y="235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36" name="Freeform 1772"/>
              <p:cNvSpPr>
                <a:spLocks/>
              </p:cNvSpPr>
              <p:nvPr/>
            </p:nvSpPr>
            <p:spPr bwMode="auto">
              <a:xfrm>
                <a:off x="3955" y="236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37" name="Freeform 1773"/>
              <p:cNvSpPr>
                <a:spLocks/>
              </p:cNvSpPr>
              <p:nvPr/>
            </p:nvSpPr>
            <p:spPr bwMode="auto">
              <a:xfrm>
                <a:off x="3955" y="237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38" name="Freeform 1774"/>
              <p:cNvSpPr>
                <a:spLocks/>
              </p:cNvSpPr>
              <p:nvPr/>
            </p:nvSpPr>
            <p:spPr bwMode="auto">
              <a:xfrm>
                <a:off x="3955" y="238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39" name="Freeform 1775"/>
              <p:cNvSpPr>
                <a:spLocks/>
              </p:cNvSpPr>
              <p:nvPr/>
            </p:nvSpPr>
            <p:spPr bwMode="auto">
              <a:xfrm>
                <a:off x="3955" y="239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40" name="Freeform 1776"/>
              <p:cNvSpPr>
                <a:spLocks/>
              </p:cNvSpPr>
              <p:nvPr/>
            </p:nvSpPr>
            <p:spPr bwMode="auto">
              <a:xfrm>
                <a:off x="3955" y="240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41" name="Freeform 1777"/>
              <p:cNvSpPr>
                <a:spLocks/>
              </p:cNvSpPr>
              <p:nvPr/>
            </p:nvSpPr>
            <p:spPr bwMode="auto">
              <a:xfrm>
                <a:off x="3955" y="241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42" name="Freeform 1778"/>
              <p:cNvSpPr>
                <a:spLocks/>
              </p:cNvSpPr>
              <p:nvPr/>
            </p:nvSpPr>
            <p:spPr bwMode="auto">
              <a:xfrm>
                <a:off x="3955" y="242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43" name="Freeform 1779"/>
              <p:cNvSpPr>
                <a:spLocks/>
              </p:cNvSpPr>
              <p:nvPr/>
            </p:nvSpPr>
            <p:spPr bwMode="auto">
              <a:xfrm>
                <a:off x="3955" y="243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44" name="Freeform 1780"/>
              <p:cNvSpPr>
                <a:spLocks/>
              </p:cNvSpPr>
              <p:nvPr/>
            </p:nvSpPr>
            <p:spPr bwMode="auto">
              <a:xfrm>
                <a:off x="3955" y="244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45" name="Freeform 1781"/>
              <p:cNvSpPr>
                <a:spLocks/>
              </p:cNvSpPr>
              <p:nvPr/>
            </p:nvSpPr>
            <p:spPr bwMode="auto">
              <a:xfrm>
                <a:off x="3955" y="246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46" name="Freeform 1782"/>
              <p:cNvSpPr>
                <a:spLocks/>
              </p:cNvSpPr>
              <p:nvPr/>
            </p:nvSpPr>
            <p:spPr bwMode="auto">
              <a:xfrm>
                <a:off x="3955" y="2470"/>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47" name="Freeform 1783"/>
              <p:cNvSpPr>
                <a:spLocks/>
              </p:cNvSpPr>
              <p:nvPr/>
            </p:nvSpPr>
            <p:spPr bwMode="auto">
              <a:xfrm>
                <a:off x="3955" y="248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48" name="Freeform 1784"/>
              <p:cNvSpPr>
                <a:spLocks/>
              </p:cNvSpPr>
              <p:nvPr/>
            </p:nvSpPr>
            <p:spPr bwMode="auto">
              <a:xfrm>
                <a:off x="3955" y="249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49" name="Freeform 1785"/>
              <p:cNvSpPr>
                <a:spLocks/>
              </p:cNvSpPr>
              <p:nvPr/>
            </p:nvSpPr>
            <p:spPr bwMode="auto">
              <a:xfrm>
                <a:off x="3955" y="250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50" name="Freeform 1786"/>
              <p:cNvSpPr>
                <a:spLocks/>
              </p:cNvSpPr>
              <p:nvPr/>
            </p:nvSpPr>
            <p:spPr bwMode="auto">
              <a:xfrm>
                <a:off x="3955" y="251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51" name="Freeform 1787"/>
              <p:cNvSpPr>
                <a:spLocks/>
              </p:cNvSpPr>
              <p:nvPr/>
            </p:nvSpPr>
            <p:spPr bwMode="auto">
              <a:xfrm>
                <a:off x="3955" y="252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52" name="Freeform 1788"/>
              <p:cNvSpPr>
                <a:spLocks/>
              </p:cNvSpPr>
              <p:nvPr/>
            </p:nvSpPr>
            <p:spPr bwMode="auto">
              <a:xfrm>
                <a:off x="3955" y="253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53" name="Freeform 1789"/>
              <p:cNvSpPr>
                <a:spLocks/>
              </p:cNvSpPr>
              <p:nvPr/>
            </p:nvSpPr>
            <p:spPr bwMode="auto">
              <a:xfrm>
                <a:off x="3955" y="254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54" name="Freeform 1790"/>
              <p:cNvSpPr>
                <a:spLocks/>
              </p:cNvSpPr>
              <p:nvPr/>
            </p:nvSpPr>
            <p:spPr bwMode="auto">
              <a:xfrm>
                <a:off x="3955" y="2557"/>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55" name="Freeform 1791"/>
              <p:cNvSpPr>
                <a:spLocks/>
              </p:cNvSpPr>
              <p:nvPr/>
            </p:nvSpPr>
            <p:spPr bwMode="auto">
              <a:xfrm>
                <a:off x="3955" y="256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56" name="Freeform 1792"/>
              <p:cNvSpPr>
                <a:spLocks/>
              </p:cNvSpPr>
              <p:nvPr/>
            </p:nvSpPr>
            <p:spPr bwMode="auto">
              <a:xfrm>
                <a:off x="3955" y="257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57" name="Freeform 1793"/>
              <p:cNvSpPr>
                <a:spLocks/>
              </p:cNvSpPr>
              <p:nvPr/>
            </p:nvSpPr>
            <p:spPr bwMode="auto">
              <a:xfrm>
                <a:off x="3955" y="259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58" name="Freeform 1794"/>
              <p:cNvSpPr>
                <a:spLocks/>
              </p:cNvSpPr>
              <p:nvPr/>
            </p:nvSpPr>
            <p:spPr bwMode="auto">
              <a:xfrm>
                <a:off x="3955" y="260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59" name="Freeform 1795"/>
              <p:cNvSpPr>
                <a:spLocks/>
              </p:cNvSpPr>
              <p:nvPr/>
            </p:nvSpPr>
            <p:spPr bwMode="auto">
              <a:xfrm>
                <a:off x="3955" y="261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60" name="Freeform 1796"/>
              <p:cNvSpPr>
                <a:spLocks/>
              </p:cNvSpPr>
              <p:nvPr/>
            </p:nvSpPr>
            <p:spPr bwMode="auto">
              <a:xfrm>
                <a:off x="3955" y="262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61" name="Freeform 1797"/>
              <p:cNvSpPr>
                <a:spLocks/>
              </p:cNvSpPr>
              <p:nvPr/>
            </p:nvSpPr>
            <p:spPr bwMode="auto">
              <a:xfrm>
                <a:off x="3955" y="263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62" name="Freeform 1798"/>
              <p:cNvSpPr>
                <a:spLocks/>
              </p:cNvSpPr>
              <p:nvPr/>
            </p:nvSpPr>
            <p:spPr bwMode="auto">
              <a:xfrm>
                <a:off x="3955" y="2644"/>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63" name="Freeform 1799"/>
              <p:cNvSpPr>
                <a:spLocks/>
              </p:cNvSpPr>
              <p:nvPr/>
            </p:nvSpPr>
            <p:spPr bwMode="auto">
              <a:xfrm>
                <a:off x="3955" y="265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64" name="Freeform 1800"/>
              <p:cNvSpPr>
                <a:spLocks/>
              </p:cNvSpPr>
              <p:nvPr/>
            </p:nvSpPr>
            <p:spPr bwMode="auto">
              <a:xfrm>
                <a:off x="3955" y="266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65" name="Freeform 1801"/>
              <p:cNvSpPr>
                <a:spLocks/>
              </p:cNvSpPr>
              <p:nvPr/>
            </p:nvSpPr>
            <p:spPr bwMode="auto">
              <a:xfrm>
                <a:off x="3955" y="267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66" name="Freeform 1802"/>
              <p:cNvSpPr>
                <a:spLocks/>
              </p:cNvSpPr>
              <p:nvPr/>
            </p:nvSpPr>
            <p:spPr bwMode="auto">
              <a:xfrm>
                <a:off x="3955" y="268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67" name="Freeform 1803"/>
              <p:cNvSpPr>
                <a:spLocks/>
              </p:cNvSpPr>
              <p:nvPr/>
            </p:nvSpPr>
            <p:spPr bwMode="auto">
              <a:xfrm>
                <a:off x="3955" y="269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68" name="Freeform 1804"/>
              <p:cNvSpPr>
                <a:spLocks/>
              </p:cNvSpPr>
              <p:nvPr/>
            </p:nvSpPr>
            <p:spPr bwMode="auto">
              <a:xfrm>
                <a:off x="3955" y="271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69" name="Freeform 1805"/>
              <p:cNvSpPr>
                <a:spLocks/>
              </p:cNvSpPr>
              <p:nvPr/>
            </p:nvSpPr>
            <p:spPr bwMode="auto">
              <a:xfrm>
                <a:off x="3955" y="272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70" name="Freeform 1806"/>
              <p:cNvSpPr>
                <a:spLocks/>
              </p:cNvSpPr>
              <p:nvPr/>
            </p:nvSpPr>
            <p:spPr bwMode="auto">
              <a:xfrm>
                <a:off x="3955" y="273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71" name="Freeform 1807"/>
              <p:cNvSpPr>
                <a:spLocks/>
              </p:cNvSpPr>
              <p:nvPr/>
            </p:nvSpPr>
            <p:spPr bwMode="auto">
              <a:xfrm>
                <a:off x="3955" y="274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72" name="Freeform 1808"/>
              <p:cNvSpPr>
                <a:spLocks/>
              </p:cNvSpPr>
              <p:nvPr/>
            </p:nvSpPr>
            <p:spPr bwMode="auto">
              <a:xfrm>
                <a:off x="3955" y="275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73" name="Freeform 1809"/>
              <p:cNvSpPr>
                <a:spLocks/>
              </p:cNvSpPr>
              <p:nvPr/>
            </p:nvSpPr>
            <p:spPr bwMode="auto">
              <a:xfrm>
                <a:off x="3955" y="276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74" name="Freeform 1810"/>
              <p:cNvSpPr>
                <a:spLocks/>
              </p:cNvSpPr>
              <p:nvPr/>
            </p:nvSpPr>
            <p:spPr bwMode="auto">
              <a:xfrm>
                <a:off x="3955" y="277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75" name="Freeform 1811"/>
              <p:cNvSpPr>
                <a:spLocks/>
              </p:cNvSpPr>
              <p:nvPr/>
            </p:nvSpPr>
            <p:spPr bwMode="auto">
              <a:xfrm>
                <a:off x="3955" y="278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76" name="Freeform 1812"/>
              <p:cNvSpPr>
                <a:spLocks/>
              </p:cNvSpPr>
              <p:nvPr/>
            </p:nvSpPr>
            <p:spPr bwMode="auto">
              <a:xfrm>
                <a:off x="3955" y="279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77" name="Freeform 1813"/>
              <p:cNvSpPr>
                <a:spLocks/>
              </p:cNvSpPr>
              <p:nvPr/>
            </p:nvSpPr>
            <p:spPr bwMode="auto">
              <a:xfrm>
                <a:off x="3955" y="280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78" name="Freeform 1814"/>
              <p:cNvSpPr>
                <a:spLocks/>
              </p:cNvSpPr>
              <p:nvPr/>
            </p:nvSpPr>
            <p:spPr bwMode="auto">
              <a:xfrm>
                <a:off x="3955" y="281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79" name="Freeform 1815"/>
              <p:cNvSpPr>
                <a:spLocks/>
              </p:cNvSpPr>
              <p:nvPr/>
            </p:nvSpPr>
            <p:spPr bwMode="auto">
              <a:xfrm>
                <a:off x="3955" y="282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80" name="Freeform 1816"/>
              <p:cNvSpPr>
                <a:spLocks/>
              </p:cNvSpPr>
              <p:nvPr/>
            </p:nvSpPr>
            <p:spPr bwMode="auto">
              <a:xfrm>
                <a:off x="3955" y="284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81" name="Freeform 1817"/>
              <p:cNvSpPr>
                <a:spLocks/>
              </p:cNvSpPr>
              <p:nvPr/>
            </p:nvSpPr>
            <p:spPr bwMode="auto">
              <a:xfrm>
                <a:off x="3955" y="285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82" name="Freeform 1818"/>
              <p:cNvSpPr>
                <a:spLocks/>
              </p:cNvSpPr>
              <p:nvPr/>
            </p:nvSpPr>
            <p:spPr bwMode="auto">
              <a:xfrm>
                <a:off x="3955" y="286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83" name="Freeform 1819"/>
              <p:cNvSpPr>
                <a:spLocks/>
              </p:cNvSpPr>
              <p:nvPr/>
            </p:nvSpPr>
            <p:spPr bwMode="auto">
              <a:xfrm>
                <a:off x="3955" y="287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84" name="Freeform 1820"/>
              <p:cNvSpPr>
                <a:spLocks/>
              </p:cNvSpPr>
              <p:nvPr/>
            </p:nvSpPr>
            <p:spPr bwMode="auto">
              <a:xfrm>
                <a:off x="3955" y="288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85" name="Freeform 1821"/>
              <p:cNvSpPr>
                <a:spLocks/>
              </p:cNvSpPr>
              <p:nvPr/>
            </p:nvSpPr>
            <p:spPr bwMode="auto">
              <a:xfrm>
                <a:off x="3955" y="289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86" name="Freeform 1822"/>
              <p:cNvSpPr>
                <a:spLocks/>
              </p:cNvSpPr>
              <p:nvPr/>
            </p:nvSpPr>
            <p:spPr bwMode="auto">
              <a:xfrm>
                <a:off x="3955" y="290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87" name="Freeform 1823"/>
              <p:cNvSpPr>
                <a:spLocks/>
              </p:cNvSpPr>
              <p:nvPr/>
            </p:nvSpPr>
            <p:spPr bwMode="auto">
              <a:xfrm>
                <a:off x="3955" y="291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88" name="Freeform 1824"/>
              <p:cNvSpPr>
                <a:spLocks/>
              </p:cNvSpPr>
              <p:nvPr/>
            </p:nvSpPr>
            <p:spPr bwMode="auto">
              <a:xfrm>
                <a:off x="3955" y="292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89" name="Freeform 1825"/>
              <p:cNvSpPr>
                <a:spLocks/>
              </p:cNvSpPr>
              <p:nvPr/>
            </p:nvSpPr>
            <p:spPr bwMode="auto">
              <a:xfrm>
                <a:off x="3955" y="293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90" name="Freeform 1826"/>
              <p:cNvSpPr>
                <a:spLocks/>
              </p:cNvSpPr>
              <p:nvPr/>
            </p:nvSpPr>
            <p:spPr bwMode="auto">
              <a:xfrm>
                <a:off x="3955" y="294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91" name="Freeform 1827"/>
              <p:cNvSpPr>
                <a:spLocks/>
              </p:cNvSpPr>
              <p:nvPr/>
            </p:nvSpPr>
            <p:spPr bwMode="auto">
              <a:xfrm>
                <a:off x="3955" y="296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92" name="Freeform 1828"/>
              <p:cNvSpPr>
                <a:spLocks/>
              </p:cNvSpPr>
              <p:nvPr/>
            </p:nvSpPr>
            <p:spPr bwMode="auto">
              <a:xfrm>
                <a:off x="3955" y="297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93" name="Freeform 1829"/>
              <p:cNvSpPr>
                <a:spLocks/>
              </p:cNvSpPr>
              <p:nvPr/>
            </p:nvSpPr>
            <p:spPr bwMode="auto">
              <a:xfrm>
                <a:off x="3955" y="298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94" name="Freeform 1830"/>
              <p:cNvSpPr>
                <a:spLocks/>
              </p:cNvSpPr>
              <p:nvPr/>
            </p:nvSpPr>
            <p:spPr bwMode="auto">
              <a:xfrm>
                <a:off x="3955" y="299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95" name="Freeform 1831"/>
              <p:cNvSpPr>
                <a:spLocks/>
              </p:cNvSpPr>
              <p:nvPr/>
            </p:nvSpPr>
            <p:spPr bwMode="auto">
              <a:xfrm>
                <a:off x="3955" y="300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96" name="Freeform 1832"/>
              <p:cNvSpPr>
                <a:spLocks/>
              </p:cNvSpPr>
              <p:nvPr/>
            </p:nvSpPr>
            <p:spPr bwMode="auto">
              <a:xfrm>
                <a:off x="3955" y="301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097" name="Freeform 1833"/>
              <p:cNvSpPr>
                <a:spLocks/>
              </p:cNvSpPr>
              <p:nvPr/>
            </p:nvSpPr>
            <p:spPr bwMode="auto">
              <a:xfrm>
                <a:off x="3955" y="302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098" name="Freeform 1834"/>
              <p:cNvSpPr>
                <a:spLocks/>
              </p:cNvSpPr>
              <p:nvPr/>
            </p:nvSpPr>
            <p:spPr bwMode="auto">
              <a:xfrm>
                <a:off x="3955" y="303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099" name="Freeform 1835"/>
              <p:cNvSpPr>
                <a:spLocks/>
              </p:cNvSpPr>
              <p:nvPr/>
            </p:nvSpPr>
            <p:spPr bwMode="auto">
              <a:xfrm>
                <a:off x="3955" y="304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0" name="Freeform 1836"/>
              <p:cNvSpPr>
                <a:spLocks/>
              </p:cNvSpPr>
              <p:nvPr/>
            </p:nvSpPr>
            <p:spPr bwMode="auto">
              <a:xfrm>
                <a:off x="3955" y="305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1" name="Freeform 1837"/>
              <p:cNvSpPr>
                <a:spLocks/>
              </p:cNvSpPr>
              <p:nvPr/>
            </p:nvSpPr>
            <p:spPr bwMode="auto">
              <a:xfrm>
                <a:off x="3955" y="306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02" name="Freeform 1838"/>
              <p:cNvSpPr>
                <a:spLocks/>
              </p:cNvSpPr>
              <p:nvPr/>
            </p:nvSpPr>
            <p:spPr bwMode="auto">
              <a:xfrm>
                <a:off x="3955" y="308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3" name="Freeform 1839"/>
              <p:cNvSpPr>
                <a:spLocks/>
              </p:cNvSpPr>
              <p:nvPr/>
            </p:nvSpPr>
            <p:spPr bwMode="auto">
              <a:xfrm>
                <a:off x="3955" y="309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4" name="Freeform 1840"/>
              <p:cNvSpPr>
                <a:spLocks/>
              </p:cNvSpPr>
              <p:nvPr/>
            </p:nvSpPr>
            <p:spPr bwMode="auto">
              <a:xfrm>
                <a:off x="3955" y="310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5" name="Freeform 1841"/>
              <p:cNvSpPr>
                <a:spLocks/>
              </p:cNvSpPr>
              <p:nvPr/>
            </p:nvSpPr>
            <p:spPr bwMode="auto">
              <a:xfrm>
                <a:off x="3955" y="311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06" name="Freeform 1842"/>
              <p:cNvSpPr>
                <a:spLocks/>
              </p:cNvSpPr>
              <p:nvPr/>
            </p:nvSpPr>
            <p:spPr bwMode="auto">
              <a:xfrm>
                <a:off x="3955" y="312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7" name="Freeform 1843"/>
              <p:cNvSpPr>
                <a:spLocks/>
              </p:cNvSpPr>
              <p:nvPr/>
            </p:nvSpPr>
            <p:spPr bwMode="auto">
              <a:xfrm>
                <a:off x="3955" y="313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8" name="Freeform 1844"/>
              <p:cNvSpPr>
                <a:spLocks/>
              </p:cNvSpPr>
              <p:nvPr/>
            </p:nvSpPr>
            <p:spPr bwMode="auto">
              <a:xfrm>
                <a:off x="3955" y="314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09" name="Freeform 1845"/>
              <p:cNvSpPr>
                <a:spLocks/>
              </p:cNvSpPr>
              <p:nvPr/>
            </p:nvSpPr>
            <p:spPr bwMode="auto">
              <a:xfrm>
                <a:off x="3955" y="315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10" name="Freeform 1846"/>
              <p:cNvSpPr>
                <a:spLocks/>
              </p:cNvSpPr>
              <p:nvPr/>
            </p:nvSpPr>
            <p:spPr bwMode="auto">
              <a:xfrm>
                <a:off x="3955" y="316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1" name="Freeform 1847"/>
              <p:cNvSpPr>
                <a:spLocks/>
              </p:cNvSpPr>
              <p:nvPr/>
            </p:nvSpPr>
            <p:spPr bwMode="auto">
              <a:xfrm>
                <a:off x="3955" y="317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2" name="Freeform 1848"/>
              <p:cNvSpPr>
                <a:spLocks/>
              </p:cNvSpPr>
              <p:nvPr/>
            </p:nvSpPr>
            <p:spPr bwMode="auto">
              <a:xfrm>
                <a:off x="3955" y="318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3" name="Freeform 1849"/>
              <p:cNvSpPr>
                <a:spLocks/>
              </p:cNvSpPr>
              <p:nvPr/>
            </p:nvSpPr>
            <p:spPr bwMode="auto">
              <a:xfrm>
                <a:off x="3955" y="319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14" name="Freeform 1850"/>
              <p:cNvSpPr>
                <a:spLocks/>
              </p:cNvSpPr>
              <p:nvPr/>
            </p:nvSpPr>
            <p:spPr bwMode="auto">
              <a:xfrm>
                <a:off x="3955" y="321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5" name="Freeform 1851"/>
              <p:cNvSpPr>
                <a:spLocks/>
              </p:cNvSpPr>
              <p:nvPr/>
            </p:nvSpPr>
            <p:spPr bwMode="auto">
              <a:xfrm>
                <a:off x="3955" y="322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6" name="Freeform 1852"/>
              <p:cNvSpPr>
                <a:spLocks/>
              </p:cNvSpPr>
              <p:nvPr/>
            </p:nvSpPr>
            <p:spPr bwMode="auto">
              <a:xfrm>
                <a:off x="3955" y="323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7" name="Freeform 1853"/>
              <p:cNvSpPr>
                <a:spLocks/>
              </p:cNvSpPr>
              <p:nvPr/>
            </p:nvSpPr>
            <p:spPr bwMode="auto">
              <a:xfrm>
                <a:off x="3955" y="324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18" name="Freeform 1854"/>
              <p:cNvSpPr>
                <a:spLocks/>
              </p:cNvSpPr>
              <p:nvPr/>
            </p:nvSpPr>
            <p:spPr bwMode="auto">
              <a:xfrm>
                <a:off x="3955" y="325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19" name="Freeform 1855"/>
              <p:cNvSpPr>
                <a:spLocks/>
              </p:cNvSpPr>
              <p:nvPr/>
            </p:nvSpPr>
            <p:spPr bwMode="auto">
              <a:xfrm>
                <a:off x="3955" y="326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0" name="Freeform 1856"/>
              <p:cNvSpPr>
                <a:spLocks/>
              </p:cNvSpPr>
              <p:nvPr/>
            </p:nvSpPr>
            <p:spPr bwMode="auto">
              <a:xfrm>
                <a:off x="3955" y="327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1" name="Freeform 1857"/>
              <p:cNvSpPr>
                <a:spLocks/>
              </p:cNvSpPr>
              <p:nvPr/>
            </p:nvSpPr>
            <p:spPr bwMode="auto">
              <a:xfrm>
                <a:off x="3955" y="328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22" name="Freeform 1858"/>
              <p:cNvSpPr>
                <a:spLocks/>
              </p:cNvSpPr>
              <p:nvPr/>
            </p:nvSpPr>
            <p:spPr bwMode="auto">
              <a:xfrm>
                <a:off x="3955" y="329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3" name="Freeform 1859"/>
              <p:cNvSpPr>
                <a:spLocks/>
              </p:cNvSpPr>
              <p:nvPr/>
            </p:nvSpPr>
            <p:spPr bwMode="auto">
              <a:xfrm>
                <a:off x="3955" y="330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4" name="Freeform 1860"/>
              <p:cNvSpPr>
                <a:spLocks/>
              </p:cNvSpPr>
              <p:nvPr/>
            </p:nvSpPr>
            <p:spPr bwMode="auto">
              <a:xfrm>
                <a:off x="3955" y="331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5" name="Freeform 1861"/>
              <p:cNvSpPr>
                <a:spLocks/>
              </p:cNvSpPr>
              <p:nvPr/>
            </p:nvSpPr>
            <p:spPr bwMode="auto">
              <a:xfrm>
                <a:off x="3955" y="333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26" name="Freeform 1862"/>
              <p:cNvSpPr>
                <a:spLocks/>
              </p:cNvSpPr>
              <p:nvPr/>
            </p:nvSpPr>
            <p:spPr bwMode="auto">
              <a:xfrm>
                <a:off x="3955" y="334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27" name="Freeform 1863"/>
              <p:cNvSpPr>
                <a:spLocks/>
              </p:cNvSpPr>
              <p:nvPr/>
            </p:nvSpPr>
            <p:spPr bwMode="auto">
              <a:xfrm>
                <a:off x="3955" y="335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8" name="Freeform 1864"/>
              <p:cNvSpPr>
                <a:spLocks/>
              </p:cNvSpPr>
              <p:nvPr/>
            </p:nvSpPr>
            <p:spPr bwMode="auto">
              <a:xfrm>
                <a:off x="3955" y="336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29" name="Freeform 1865"/>
              <p:cNvSpPr>
                <a:spLocks/>
              </p:cNvSpPr>
              <p:nvPr/>
            </p:nvSpPr>
            <p:spPr bwMode="auto">
              <a:xfrm>
                <a:off x="3955" y="337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30" name="Freeform 1866"/>
              <p:cNvSpPr>
                <a:spLocks/>
              </p:cNvSpPr>
              <p:nvPr/>
            </p:nvSpPr>
            <p:spPr bwMode="auto">
              <a:xfrm>
                <a:off x="3955" y="338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31" name="Freeform 1867"/>
              <p:cNvSpPr>
                <a:spLocks/>
              </p:cNvSpPr>
              <p:nvPr/>
            </p:nvSpPr>
            <p:spPr bwMode="auto">
              <a:xfrm>
                <a:off x="3955" y="3395"/>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32" name="Freeform 1868"/>
              <p:cNvSpPr>
                <a:spLocks/>
              </p:cNvSpPr>
              <p:nvPr/>
            </p:nvSpPr>
            <p:spPr bwMode="auto">
              <a:xfrm>
                <a:off x="3955" y="340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33" name="Freeform 1869"/>
              <p:cNvSpPr>
                <a:spLocks/>
              </p:cNvSpPr>
              <p:nvPr/>
            </p:nvSpPr>
            <p:spPr bwMode="auto">
              <a:xfrm>
                <a:off x="3955" y="341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34" name="Freeform 1870"/>
              <p:cNvSpPr>
                <a:spLocks/>
              </p:cNvSpPr>
              <p:nvPr/>
            </p:nvSpPr>
            <p:spPr bwMode="auto">
              <a:xfrm>
                <a:off x="3955" y="342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35" name="Freeform 1871"/>
              <p:cNvSpPr>
                <a:spLocks/>
              </p:cNvSpPr>
              <p:nvPr/>
            </p:nvSpPr>
            <p:spPr bwMode="auto">
              <a:xfrm>
                <a:off x="3955" y="3438"/>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36" name="Freeform 1872"/>
              <p:cNvSpPr>
                <a:spLocks/>
              </p:cNvSpPr>
              <p:nvPr/>
            </p:nvSpPr>
            <p:spPr bwMode="auto">
              <a:xfrm>
                <a:off x="3955" y="344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37" name="Freeform 1873"/>
              <p:cNvSpPr>
                <a:spLocks/>
              </p:cNvSpPr>
              <p:nvPr/>
            </p:nvSpPr>
            <p:spPr bwMode="auto">
              <a:xfrm>
                <a:off x="3955" y="346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38" name="Freeform 1874"/>
              <p:cNvSpPr>
                <a:spLocks/>
              </p:cNvSpPr>
              <p:nvPr/>
            </p:nvSpPr>
            <p:spPr bwMode="auto">
              <a:xfrm>
                <a:off x="3955" y="347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39" name="Freeform 1875"/>
              <p:cNvSpPr>
                <a:spLocks/>
              </p:cNvSpPr>
              <p:nvPr/>
            </p:nvSpPr>
            <p:spPr bwMode="auto">
              <a:xfrm>
                <a:off x="3955" y="348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0" name="Freeform 1876"/>
              <p:cNvSpPr>
                <a:spLocks/>
              </p:cNvSpPr>
              <p:nvPr/>
            </p:nvSpPr>
            <p:spPr bwMode="auto">
              <a:xfrm>
                <a:off x="3955" y="349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1" name="Freeform 1877"/>
              <p:cNvSpPr>
                <a:spLocks/>
              </p:cNvSpPr>
              <p:nvPr/>
            </p:nvSpPr>
            <p:spPr bwMode="auto">
              <a:xfrm>
                <a:off x="3955" y="350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42" name="Freeform 1878"/>
              <p:cNvSpPr>
                <a:spLocks/>
              </p:cNvSpPr>
              <p:nvPr/>
            </p:nvSpPr>
            <p:spPr bwMode="auto">
              <a:xfrm>
                <a:off x="3955" y="351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43" name="Freeform 1879"/>
              <p:cNvSpPr>
                <a:spLocks/>
              </p:cNvSpPr>
              <p:nvPr/>
            </p:nvSpPr>
            <p:spPr bwMode="auto">
              <a:xfrm>
                <a:off x="3955" y="352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4" name="Freeform 1880"/>
              <p:cNvSpPr>
                <a:spLocks/>
              </p:cNvSpPr>
              <p:nvPr/>
            </p:nvSpPr>
            <p:spPr bwMode="auto">
              <a:xfrm>
                <a:off x="3955" y="353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5" name="Freeform 1881"/>
              <p:cNvSpPr>
                <a:spLocks/>
              </p:cNvSpPr>
              <p:nvPr/>
            </p:nvSpPr>
            <p:spPr bwMode="auto">
              <a:xfrm>
                <a:off x="3955" y="354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46" name="Freeform 1882"/>
              <p:cNvSpPr>
                <a:spLocks/>
              </p:cNvSpPr>
              <p:nvPr/>
            </p:nvSpPr>
            <p:spPr bwMode="auto">
              <a:xfrm>
                <a:off x="3955" y="355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47" name="Freeform 1883"/>
              <p:cNvSpPr>
                <a:spLocks/>
              </p:cNvSpPr>
              <p:nvPr/>
            </p:nvSpPr>
            <p:spPr bwMode="auto">
              <a:xfrm>
                <a:off x="3955" y="356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8" name="Freeform 1884"/>
              <p:cNvSpPr>
                <a:spLocks/>
              </p:cNvSpPr>
              <p:nvPr/>
            </p:nvSpPr>
            <p:spPr bwMode="auto">
              <a:xfrm>
                <a:off x="3955" y="358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49" name="Freeform 1885"/>
              <p:cNvSpPr>
                <a:spLocks/>
              </p:cNvSpPr>
              <p:nvPr/>
            </p:nvSpPr>
            <p:spPr bwMode="auto">
              <a:xfrm>
                <a:off x="3955" y="359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50" name="Freeform 1886"/>
              <p:cNvSpPr>
                <a:spLocks/>
              </p:cNvSpPr>
              <p:nvPr/>
            </p:nvSpPr>
            <p:spPr bwMode="auto">
              <a:xfrm>
                <a:off x="3955" y="360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51" name="Freeform 1887"/>
              <p:cNvSpPr>
                <a:spLocks/>
              </p:cNvSpPr>
              <p:nvPr/>
            </p:nvSpPr>
            <p:spPr bwMode="auto">
              <a:xfrm>
                <a:off x="3955" y="361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52" name="Freeform 1888"/>
              <p:cNvSpPr>
                <a:spLocks/>
              </p:cNvSpPr>
              <p:nvPr/>
            </p:nvSpPr>
            <p:spPr bwMode="auto">
              <a:xfrm>
                <a:off x="3955" y="362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53" name="Freeform 1889"/>
              <p:cNvSpPr>
                <a:spLocks/>
              </p:cNvSpPr>
              <p:nvPr/>
            </p:nvSpPr>
            <p:spPr bwMode="auto">
              <a:xfrm>
                <a:off x="3955" y="363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154" name="Freeform 1890"/>
              <p:cNvSpPr>
                <a:spLocks/>
              </p:cNvSpPr>
              <p:nvPr/>
            </p:nvSpPr>
            <p:spPr bwMode="auto">
              <a:xfrm>
                <a:off x="3955" y="364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155" name="Freeform 1891"/>
              <p:cNvSpPr>
                <a:spLocks/>
              </p:cNvSpPr>
              <p:nvPr/>
            </p:nvSpPr>
            <p:spPr bwMode="auto">
              <a:xfrm>
                <a:off x="3955" y="365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156" name="Freeform 1892"/>
              <p:cNvSpPr>
                <a:spLocks/>
              </p:cNvSpPr>
              <p:nvPr/>
            </p:nvSpPr>
            <p:spPr bwMode="auto">
              <a:xfrm>
                <a:off x="3955" y="366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grpSp>
        <p:grpSp>
          <p:nvGrpSpPr>
            <p:cNvPr id="1677157" name="Group 1893"/>
            <p:cNvGrpSpPr>
              <a:grpSpLocks/>
            </p:cNvGrpSpPr>
            <p:nvPr/>
          </p:nvGrpSpPr>
          <p:grpSpPr bwMode="auto">
            <a:xfrm>
              <a:off x="2141" y="1981"/>
              <a:ext cx="2138" cy="5"/>
              <a:chOff x="1976" y="1981"/>
              <a:chExt cx="1974" cy="5"/>
            </a:xfrm>
          </p:grpSpPr>
          <p:sp>
            <p:nvSpPr>
              <p:cNvPr id="1677158" name="Freeform 1894"/>
              <p:cNvSpPr>
                <a:spLocks/>
              </p:cNvSpPr>
              <p:nvPr/>
            </p:nvSpPr>
            <p:spPr bwMode="auto">
              <a:xfrm>
                <a:off x="1976" y="1981"/>
                <a:ext cx="5" cy="5"/>
              </a:xfrm>
              <a:custGeom>
                <a:avLst/>
                <a:gdLst/>
                <a:ahLst/>
                <a:cxnLst>
                  <a:cxn ang="0">
                    <a:pos x="7" y="0"/>
                  </a:cxn>
                  <a:cxn ang="0">
                    <a:pos x="5" y="0"/>
                  </a:cxn>
                  <a:cxn ang="0">
                    <a:pos x="3" y="2"/>
                  </a:cxn>
                  <a:cxn ang="0">
                    <a:pos x="2" y="4"/>
                  </a:cxn>
                  <a:cxn ang="0">
                    <a:pos x="0" y="5"/>
                  </a:cxn>
                  <a:cxn ang="0">
                    <a:pos x="0" y="5"/>
                  </a:cxn>
                  <a:cxn ang="0">
                    <a:pos x="2" y="7"/>
                  </a:cxn>
                  <a:cxn ang="0">
                    <a:pos x="3" y="9"/>
                  </a:cxn>
                  <a:cxn ang="0">
                    <a:pos x="5" y="11"/>
                  </a:cxn>
                  <a:cxn ang="0">
                    <a:pos x="5" y="11"/>
                  </a:cxn>
                  <a:cxn ang="0">
                    <a:pos x="5" y="11"/>
                  </a:cxn>
                  <a:cxn ang="0">
                    <a:pos x="7" y="9"/>
                  </a:cxn>
                  <a:cxn ang="0">
                    <a:pos x="9" y="7"/>
                  </a:cxn>
                  <a:cxn ang="0">
                    <a:pos x="10" y="5"/>
                  </a:cxn>
                  <a:cxn ang="0">
                    <a:pos x="10" y="5"/>
                  </a:cxn>
                  <a:cxn ang="0">
                    <a:pos x="9" y="4"/>
                  </a:cxn>
                  <a:cxn ang="0">
                    <a:pos x="7" y="2"/>
                  </a:cxn>
                  <a:cxn ang="0">
                    <a:pos x="7" y="0"/>
                  </a:cxn>
                </a:cxnLst>
                <a:rect l="0" t="0" r="r" b="b"/>
                <a:pathLst>
                  <a:path w="10" h="11">
                    <a:moveTo>
                      <a:pt x="7" y="0"/>
                    </a:moveTo>
                    <a:lnTo>
                      <a:pt x="5" y="0"/>
                    </a:lnTo>
                    <a:lnTo>
                      <a:pt x="3" y="2"/>
                    </a:lnTo>
                    <a:lnTo>
                      <a:pt x="2" y="4"/>
                    </a:lnTo>
                    <a:lnTo>
                      <a:pt x="0" y="5"/>
                    </a:lnTo>
                    <a:lnTo>
                      <a:pt x="0" y="5"/>
                    </a:lnTo>
                    <a:lnTo>
                      <a:pt x="2" y="7"/>
                    </a:lnTo>
                    <a:lnTo>
                      <a:pt x="3" y="9"/>
                    </a:lnTo>
                    <a:lnTo>
                      <a:pt x="5" y="11"/>
                    </a:lnTo>
                    <a:lnTo>
                      <a:pt x="5" y="11"/>
                    </a:lnTo>
                    <a:lnTo>
                      <a:pt x="5" y="11"/>
                    </a:lnTo>
                    <a:lnTo>
                      <a:pt x="7" y="9"/>
                    </a:lnTo>
                    <a:lnTo>
                      <a:pt x="9" y="7"/>
                    </a:lnTo>
                    <a:lnTo>
                      <a:pt x="10" y="5"/>
                    </a:lnTo>
                    <a:lnTo>
                      <a:pt x="10" y="5"/>
                    </a:lnTo>
                    <a:lnTo>
                      <a:pt x="9"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7159" name="Freeform 1895"/>
              <p:cNvSpPr>
                <a:spLocks/>
              </p:cNvSpPr>
              <p:nvPr/>
            </p:nvSpPr>
            <p:spPr bwMode="auto">
              <a:xfrm>
                <a:off x="1986"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60" name="Freeform 1896"/>
              <p:cNvSpPr>
                <a:spLocks/>
              </p:cNvSpPr>
              <p:nvPr/>
            </p:nvSpPr>
            <p:spPr bwMode="auto">
              <a:xfrm>
                <a:off x="19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61" name="Freeform 1897"/>
              <p:cNvSpPr>
                <a:spLocks/>
              </p:cNvSpPr>
              <p:nvPr/>
            </p:nvSpPr>
            <p:spPr bwMode="auto">
              <a:xfrm>
                <a:off x="20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62" name="Freeform 1898"/>
              <p:cNvSpPr>
                <a:spLocks/>
              </p:cNvSpPr>
              <p:nvPr/>
            </p:nvSpPr>
            <p:spPr bwMode="auto">
              <a:xfrm>
                <a:off x="201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63" name="Freeform 1899"/>
              <p:cNvSpPr>
                <a:spLocks/>
              </p:cNvSpPr>
              <p:nvPr/>
            </p:nvSpPr>
            <p:spPr bwMode="auto">
              <a:xfrm>
                <a:off x="2029"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64" name="Freeform 1900"/>
              <p:cNvSpPr>
                <a:spLocks/>
              </p:cNvSpPr>
              <p:nvPr/>
            </p:nvSpPr>
            <p:spPr bwMode="auto">
              <a:xfrm>
                <a:off x="20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65" name="Freeform 1901"/>
              <p:cNvSpPr>
                <a:spLocks/>
              </p:cNvSpPr>
              <p:nvPr/>
            </p:nvSpPr>
            <p:spPr bwMode="auto">
              <a:xfrm>
                <a:off x="20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66" name="Freeform 1902"/>
              <p:cNvSpPr>
                <a:spLocks/>
              </p:cNvSpPr>
              <p:nvPr/>
            </p:nvSpPr>
            <p:spPr bwMode="auto">
              <a:xfrm>
                <a:off x="206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67" name="Freeform 1903"/>
              <p:cNvSpPr>
                <a:spLocks/>
              </p:cNvSpPr>
              <p:nvPr/>
            </p:nvSpPr>
            <p:spPr bwMode="auto">
              <a:xfrm>
                <a:off x="2071"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68" name="Freeform 1904"/>
              <p:cNvSpPr>
                <a:spLocks/>
              </p:cNvSpPr>
              <p:nvPr/>
            </p:nvSpPr>
            <p:spPr bwMode="auto">
              <a:xfrm>
                <a:off x="2081"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69" name="Freeform 1905"/>
              <p:cNvSpPr>
                <a:spLocks/>
              </p:cNvSpPr>
              <p:nvPr/>
            </p:nvSpPr>
            <p:spPr bwMode="auto">
              <a:xfrm>
                <a:off x="20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0" name="Freeform 1906"/>
              <p:cNvSpPr>
                <a:spLocks/>
              </p:cNvSpPr>
              <p:nvPr/>
            </p:nvSpPr>
            <p:spPr bwMode="auto">
              <a:xfrm>
                <a:off x="21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1" name="Freeform 1907"/>
              <p:cNvSpPr>
                <a:spLocks/>
              </p:cNvSpPr>
              <p:nvPr/>
            </p:nvSpPr>
            <p:spPr bwMode="auto">
              <a:xfrm>
                <a:off x="2113"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2" name="Freeform 1908"/>
              <p:cNvSpPr>
                <a:spLocks/>
              </p:cNvSpPr>
              <p:nvPr/>
            </p:nvSpPr>
            <p:spPr bwMode="auto">
              <a:xfrm>
                <a:off x="2123"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3" name="Freeform 1909"/>
              <p:cNvSpPr>
                <a:spLocks/>
              </p:cNvSpPr>
              <p:nvPr/>
            </p:nvSpPr>
            <p:spPr bwMode="auto">
              <a:xfrm>
                <a:off x="21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4" name="Freeform 1910"/>
              <p:cNvSpPr>
                <a:spLocks/>
              </p:cNvSpPr>
              <p:nvPr/>
            </p:nvSpPr>
            <p:spPr bwMode="auto">
              <a:xfrm>
                <a:off x="21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5" name="Freeform 1911"/>
              <p:cNvSpPr>
                <a:spLocks/>
              </p:cNvSpPr>
              <p:nvPr/>
            </p:nvSpPr>
            <p:spPr bwMode="auto">
              <a:xfrm>
                <a:off x="2155"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6" name="Freeform 1912"/>
              <p:cNvSpPr>
                <a:spLocks/>
              </p:cNvSpPr>
              <p:nvPr/>
            </p:nvSpPr>
            <p:spPr bwMode="auto">
              <a:xfrm>
                <a:off x="2165"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7" name="Freeform 1913"/>
              <p:cNvSpPr>
                <a:spLocks/>
              </p:cNvSpPr>
              <p:nvPr/>
            </p:nvSpPr>
            <p:spPr bwMode="auto">
              <a:xfrm>
                <a:off x="2176"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8" name="Freeform 1914"/>
              <p:cNvSpPr>
                <a:spLocks/>
              </p:cNvSpPr>
              <p:nvPr/>
            </p:nvSpPr>
            <p:spPr bwMode="auto">
              <a:xfrm>
                <a:off x="21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79" name="Freeform 1915"/>
              <p:cNvSpPr>
                <a:spLocks/>
              </p:cNvSpPr>
              <p:nvPr/>
            </p:nvSpPr>
            <p:spPr bwMode="auto">
              <a:xfrm>
                <a:off x="21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80" name="Freeform 1916"/>
              <p:cNvSpPr>
                <a:spLocks/>
              </p:cNvSpPr>
              <p:nvPr/>
            </p:nvSpPr>
            <p:spPr bwMode="auto">
              <a:xfrm>
                <a:off x="22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81" name="Freeform 1917"/>
              <p:cNvSpPr>
                <a:spLocks/>
              </p:cNvSpPr>
              <p:nvPr/>
            </p:nvSpPr>
            <p:spPr bwMode="auto">
              <a:xfrm>
                <a:off x="221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82" name="Freeform 1918"/>
              <p:cNvSpPr>
                <a:spLocks/>
              </p:cNvSpPr>
              <p:nvPr/>
            </p:nvSpPr>
            <p:spPr bwMode="auto">
              <a:xfrm>
                <a:off x="22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83" name="Freeform 1919"/>
              <p:cNvSpPr>
                <a:spLocks/>
              </p:cNvSpPr>
              <p:nvPr/>
            </p:nvSpPr>
            <p:spPr bwMode="auto">
              <a:xfrm>
                <a:off x="22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84" name="Freeform 1920"/>
              <p:cNvSpPr>
                <a:spLocks/>
              </p:cNvSpPr>
              <p:nvPr/>
            </p:nvSpPr>
            <p:spPr bwMode="auto">
              <a:xfrm>
                <a:off x="22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85" name="Freeform 1921"/>
              <p:cNvSpPr>
                <a:spLocks/>
              </p:cNvSpPr>
              <p:nvPr/>
            </p:nvSpPr>
            <p:spPr bwMode="auto">
              <a:xfrm>
                <a:off x="226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186" name="Freeform 1922"/>
              <p:cNvSpPr>
                <a:spLocks/>
              </p:cNvSpPr>
              <p:nvPr/>
            </p:nvSpPr>
            <p:spPr bwMode="auto">
              <a:xfrm>
                <a:off x="2271"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187" name="Freeform 1923"/>
              <p:cNvSpPr>
                <a:spLocks/>
              </p:cNvSpPr>
              <p:nvPr/>
            </p:nvSpPr>
            <p:spPr bwMode="auto">
              <a:xfrm>
                <a:off x="22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88" name="Freeform 1924"/>
              <p:cNvSpPr>
                <a:spLocks/>
              </p:cNvSpPr>
              <p:nvPr/>
            </p:nvSpPr>
            <p:spPr bwMode="auto">
              <a:xfrm>
                <a:off x="22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89" name="Freeform 1925"/>
              <p:cNvSpPr>
                <a:spLocks/>
              </p:cNvSpPr>
              <p:nvPr/>
            </p:nvSpPr>
            <p:spPr bwMode="auto">
              <a:xfrm>
                <a:off x="23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0" name="Freeform 1926"/>
              <p:cNvSpPr>
                <a:spLocks/>
              </p:cNvSpPr>
              <p:nvPr/>
            </p:nvSpPr>
            <p:spPr bwMode="auto">
              <a:xfrm>
                <a:off x="2313"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1" name="Freeform 1927"/>
              <p:cNvSpPr>
                <a:spLocks/>
              </p:cNvSpPr>
              <p:nvPr/>
            </p:nvSpPr>
            <p:spPr bwMode="auto">
              <a:xfrm>
                <a:off x="23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2" name="Freeform 1928"/>
              <p:cNvSpPr>
                <a:spLocks/>
              </p:cNvSpPr>
              <p:nvPr/>
            </p:nvSpPr>
            <p:spPr bwMode="auto">
              <a:xfrm>
                <a:off x="23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3" name="Freeform 1929"/>
              <p:cNvSpPr>
                <a:spLocks/>
              </p:cNvSpPr>
              <p:nvPr/>
            </p:nvSpPr>
            <p:spPr bwMode="auto">
              <a:xfrm>
                <a:off x="23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4" name="Freeform 1930"/>
              <p:cNvSpPr>
                <a:spLocks/>
              </p:cNvSpPr>
              <p:nvPr/>
            </p:nvSpPr>
            <p:spPr bwMode="auto">
              <a:xfrm>
                <a:off x="2355"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5" name="Freeform 1931"/>
              <p:cNvSpPr>
                <a:spLocks/>
              </p:cNvSpPr>
              <p:nvPr/>
            </p:nvSpPr>
            <p:spPr bwMode="auto">
              <a:xfrm>
                <a:off x="2365"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6" name="Freeform 1932"/>
              <p:cNvSpPr>
                <a:spLocks/>
              </p:cNvSpPr>
              <p:nvPr/>
            </p:nvSpPr>
            <p:spPr bwMode="auto">
              <a:xfrm>
                <a:off x="23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7" name="Freeform 1933"/>
              <p:cNvSpPr>
                <a:spLocks/>
              </p:cNvSpPr>
              <p:nvPr/>
            </p:nvSpPr>
            <p:spPr bwMode="auto">
              <a:xfrm>
                <a:off x="23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8" name="Freeform 1934"/>
              <p:cNvSpPr>
                <a:spLocks/>
              </p:cNvSpPr>
              <p:nvPr/>
            </p:nvSpPr>
            <p:spPr bwMode="auto">
              <a:xfrm>
                <a:off x="23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199" name="Freeform 1935"/>
              <p:cNvSpPr>
                <a:spLocks/>
              </p:cNvSpPr>
              <p:nvPr/>
            </p:nvSpPr>
            <p:spPr bwMode="auto">
              <a:xfrm>
                <a:off x="2408"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00" name="Freeform 1936"/>
              <p:cNvSpPr>
                <a:spLocks/>
              </p:cNvSpPr>
              <p:nvPr/>
            </p:nvSpPr>
            <p:spPr bwMode="auto">
              <a:xfrm>
                <a:off x="24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01" name="Freeform 1937"/>
              <p:cNvSpPr>
                <a:spLocks/>
              </p:cNvSpPr>
              <p:nvPr/>
            </p:nvSpPr>
            <p:spPr bwMode="auto">
              <a:xfrm>
                <a:off x="24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02" name="Freeform 1938"/>
              <p:cNvSpPr>
                <a:spLocks/>
              </p:cNvSpPr>
              <p:nvPr/>
            </p:nvSpPr>
            <p:spPr bwMode="auto">
              <a:xfrm>
                <a:off x="24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03" name="Freeform 1939"/>
              <p:cNvSpPr>
                <a:spLocks/>
              </p:cNvSpPr>
              <p:nvPr/>
            </p:nvSpPr>
            <p:spPr bwMode="auto">
              <a:xfrm>
                <a:off x="2450"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04" name="Freeform 1940"/>
              <p:cNvSpPr>
                <a:spLocks/>
              </p:cNvSpPr>
              <p:nvPr/>
            </p:nvSpPr>
            <p:spPr bwMode="auto">
              <a:xfrm>
                <a:off x="2460"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205" name="Freeform 1941"/>
              <p:cNvSpPr>
                <a:spLocks/>
              </p:cNvSpPr>
              <p:nvPr/>
            </p:nvSpPr>
            <p:spPr bwMode="auto">
              <a:xfrm>
                <a:off x="24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06" name="Freeform 1942"/>
              <p:cNvSpPr>
                <a:spLocks/>
              </p:cNvSpPr>
              <p:nvPr/>
            </p:nvSpPr>
            <p:spPr bwMode="auto">
              <a:xfrm>
                <a:off x="24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07" name="Freeform 1943"/>
              <p:cNvSpPr>
                <a:spLocks/>
              </p:cNvSpPr>
              <p:nvPr/>
            </p:nvSpPr>
            <p:spPr bwMode="auto">
              <a:xfrm>
                <a:off x="24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08" name="Freeform 1944"/>
              <p:cNvSpPr>
                <a:spLocks/>
              </p:cNvSpPr>
              <p:nvPr/>
            </p:nvSpPr>
            <p:spPr bwMode="auto">
              <a:xfrm>
                <a:off x="2502"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09" name="Freeform 1945"/>
              <p:cNvSpPr>
                <a:spLocks/>
              </p:cNvSpPr>
              <p:nvPr/>
            </p:nvSpPr>
            <p:spPr bwMode="auto">
              <a:xfrm>
                <a:off x="25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0" name="Freeform 1946"/>
              <p:cNvSpPr>
                <a:spLocks/>
              </p:cNvSpPr>
              <p:nvPr/>
            </p:nvSpPr>
            <p:spPr bwMode="auto">
              <a:xfrm>
                <a:off x="25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1" name="Freeform 1947"/>
              <p:cNvSpPr>
                <a:spLocks/>
              </p:cNvSpPr>
              <p:nvPr/>
            </p:nvSpPr>
            <p:spPr bwMode="auto">
              <a:xfrm>
                <a:off x="25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2" name="Freeform 1948"/>
              <p:cNvSpPr>
                <a:spLocks/>
              </p:cNvSpPr>
              <p:nvPr/>
            </p:nvSpPr>
            <p:spPr bwMode="auto">
              <a:xfrm>
                <a:off x="2544"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3" name="Freeform 1949"/>
              <p:cNvSpPr>
                <a:spLocks/>
              </p:cNvSpPr>
              <p:nvPr/>
            </p:nvSpPr>
            <p:spPr bwMode="auto">
              <a:xfrm>
                <a:off x="25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4" name="Freeform 1950"/>
              <p:cNvSpPr>
                <a:spLocks/>
              </p:cNvSpPr>
              <p:nvPr/>
            </p:nvSpPr>
            <p:spPr bwMode="auto">
              <a:xfrm>
                <a:off x="25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5" name="Freeform 1951"/>
              <p:cNvSpPr>
                <a:spLocks/>
              </p:cNvSpPr>
              <p:nvPr/>
            </p:nvSpPr>
            <p:spPr bwMode="auto">
              <a:xfrm>
                <a:off x="25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6" name="Freeform 1952"/>
              <p:cNvSpPr>
                <a:spLocks/>
              </p:cNvSpPr>
              <p:nvPr/>
            </p:nvSpPr>
            <p:spPr bwMode="auto">
              <a:xfrm>
                <a:off x="25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7" name="Freeform 1953"/>
              <p:cNvSpPr>
                <a:spLocks/>
              </p:cNvSpPr>
              <p:nvPr/>
            </p:nvSpPr>
            <p:spPr bwMode="auto">
              <a:xfrm>
                <a:off x="259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18" name="Freeform 1954"/>
              <p:cNvSpPr>
                <a:spLocks/>
              </p:cNvSpPr>
              <p:nvPr/>
            </p:nvSpPr>
            <p:spPr bwMode="auto">
              <a:xfrm>
                <a:off x="26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19" name="Freeform 1955"/>
              <p:cNvSpPr>
                <a:spLocks/>
              </p:cNvSpPr>
              <p:nvPr/>
            </p:nvSpPr>
            <p:spPr bwMode="auto">
              <a:xfrm>
                <a:off x="26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20" name="Freeform 1956"/>
              <p:cNvSpPr>
                <a:spLocks/>
              </p:cNvSpPr>
              <p:nvPr/>
            </p:nvSpPr>
            <p:spPr bwMode="auto">
              <a:xfrm>
                <a:off x="26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21" name="Freeform 1957"/>
              <p:cNvSpPr>
                <a:spLocks/>
              </p:cNvSpPr>
              <p:nvPr/>
            </p:nvSpPr>
            <p:spPr bwMode="auto">
              <a:xfrm>
                <a:off x="263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22" name="Freeform 1958"/>
              <p:cNvSpPr>
                <a:spLocks/>
              </p:cNvSpPr>
              <p:nvPr/>
            </p:nvSpPr>
            <p:spPr bwMode="auto">
              <a:xfrm>
                <a:off x="26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3" name="Freeform 1959"/>
              <p:cNvSpPr>
                <a:spLocks/>
              </p:cNvSpPr>
              <p:nvPr/>
            </p:nvSpPr>
            <p:spPr bwMode="auto">
              <a:xfrm>
                <a:off x="26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4" name="Freeform 1960"/>
              <p:cNvSpPr>
                <a:spLocks/>
              </p:cNvSpPr>
              <p:nvPr/>
            </p:nvSpPr>
            <p:spPr bwMode="auto">
              <a:xfrm>
                <a:off x="26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5" name="Freeform 1961"/>
              <p:cNvSpPr>
                <a:spLocks/>
              </p:cNvSpPr>
              <p:nvPr/>
            </p:nvSpPr>
            <p:spPr bwMode="auto">
              <a:xfrm>
                <a:off x="26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6" name="Freeform 1962"/>
              <p:cNvSpPr>
                <a:spLocks/>
              </p:cNvSpPr>
              <p:nvPr/>
            </p:nvSpPr>
            <p:spPr bwMode="auto">
              <a:xfrm>
                <a:off x="2692"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7" name="Freeform 1963"/>
              <p:cNvSpPr>
                <a:spLocks/>
              </p:cNvSpPr>
              <p:nvPr/>
            </p:nvSpPr>
            <p:spPr bwMode="auto">
              <a:xfrm>
                <a:off x="27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8" name="Freeform 1964"/>
              <p:cNvSpPr>
                <a:spLocks/>
              </p:cNvSpPr>
              <p:nvPr/>
            </p:nvSpPr>
            <p:spPr bwMode="auto">
              <a:xfrm>
                <a:off x="27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29" name="Freeform 1965"/>
              <p:cNvSpPr>
                <a:spLocks/>
              </p:cNvSpPr>
              <p:nvPr/>
            </p:nvSpPr>
            <p:spPr bwMode="auto">
              <a:xfrm>
                <a:off x="27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0" name="Freeform 1966"/>
              <p:cNvSpPr>
                <a:spLocks/>
              </p:cNvSpPr>
              <p:nvPr/>
            </p:nvSpPr>
            <p:spPr bwMode="auto">
              <a:xfrm>
                <a:off x="2734"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1" name="Freeform 1967"/>
              <p:cNvSpPr>
                <a:spLocks/>
              </p:cNvSpPr>
              <p:nvPr/>
            </p:nvSpPr>
            <p:spPr bwMode="auto">
              <a:xfrm>
                <a:off x="27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2" name="Freeform 1968"/>
              <p:cNvSpPr>
                <a:spLocks/>
              </p:cNvSpPr>
              <p:nvPr/>
            </p:nvSpPr>
            <p:spPr bwMode="auto">
              <a:xfrm>
                <a:off x="27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3" name="Freeform 1969"/>
              <p:cNvSpPr>
                <a:spLocks/>
              </p:cNvSpPr>
              <p:nvPr/>
            </p:nvSpPr>
            <p:spPr bwMode="auto">
              <a:xfrm>
                <a:off x="27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4" name="Freeform 1970"/>
              <p:cNvSpPr>
                <a:spLocks/>
              </p:cNvSpPr>
              <p:nvPr/>
            </p:nvSpPr>
            <p:spPr bwMode="auto">
              <a:xfrm>
                <a:off x="277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5" name="Freeform 1971"/>
              <p:cNvSpPr>
                <a:spLocks/>
              </p:cNvSpPr>
              <p:nvPr/>
            </p:nvSpPr>
            <p:spPr bwMode="auto">
              <a:xfrm>
                <a:off x="2787"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36" name="Freeform 1972"/>
              <p:cNvSpPr>
                <a:spLocks/>
              </p:cNvSpPr>
              <p:nvPr/>
            </p:nvSpPr>
            <p:spPr bwMode="auto">
              <a:xfrm>
                <a:off x="27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37" name="Freeform 1973"/>
              <p:cNvSpPr>
                <a:spLocks/>
              </p:cNvSpPr>
              <p:nvPr/>
            </p:nvSpPr>
            <p:spPr bwMode="auto">
              <a:xfrm>
                <a:off x="28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38" name="Freeform 1974"/>
              <p:cNvSpPr>
                <a:spLocks/>
              </p:cNvSpPr>
              <p:nvPr/>
            </p:nvSpPr>
            <p:spPr bwMode="auto">
              <a:xfrm>
                <a:off x="28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39" name="Freeform 1975"/>
              <p:cNvSpPr>
                <a:spLocks/>
              </p:cNvSpPr>
              <p:nvPr/>
            </p:nvSpPr>
            <p:spPr bwMode="auto">
              <a:xfrm>
                <a:off x="2829"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40" name="Freeform 1976"/>
              <p:cNvSpPr>
                <a:spLocks/>
              </p:cNvSpPr>
              <p:nvPr/>
            </p:nvSpPr>
            <p:spPr bwMode="auto">
              <a:xfrm>
                <a:off x="28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1" name="Freeform 1977"/>
              <p:cNvSpPr>
                <a:spLocks/>
              </p:cNvSpPr>
              <p:nvPr/>
            </p:nvSpPr>
            <p:spPr bwMode="auto">
              <a:xfrm>
                <a:off x="28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2" name="Freeform 1978"/>
              <p:cNvSpPr>
                <a:spLocks/>
              </p:cNvSpPr>
              <p:nvPr/>
            </p:nvSpPr>
            <p:spPr bwMode="auto">
              <a:xfrm>
                <a:off x="28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3" name="Freeform 1979"/>
              <p:cNvSpPr>
                <a:spLocks/>
              </p:cNvSpPr>
              <p:nvPr/>
            </p:nvSpPr>
            <p:spPr bwMode="auto">
              <a:xfrm>
                <a:off x="28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4" name="Freeform 1980"/>
              <p:cNvSpPr>
                <a:spLocks/>
              </p:cNvSpPr>
              <p:nvPr/>
            </p:nvSpPr>
            <p:spPr bwMode="auto">
              <a:xfrm>
                <a:off x="2881"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5" name="Freeform 1981"/>
              <p:cNvSpPr>
                <a:spLocks/>
              </p:cNvSpPr>
              <p:nvPr/>
            </p:nvSpPr>
            <p:spPr bwMode="auto">
              <a:xfrm>
                <a:off x="28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6" name="Freeform 1982"/>
              <p:cNvSpPr>
                <a:spLocks/>
              </p:cNvSpPr>
              <p:nvPr/>
            </p:nvSpPr>
            <p:spPr bwMode="auto">
              <a:xfrm>
                <a:off x="29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7" name="Freeform 1983"/>
              <p:cNvSpPr>
                <a:spLocks/>
              </p:cNvSpPr>
              <p:nvPr/>
            </p:nvSpPr>
            <p:spPr bwMode="auto">
              <a:xfrm>
                <a:off x="29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8" name="Freeform 1984"/>
              <p:cNvSpPr>
                <a:spLocks/>
              </p:cNvSpPr>
              <p:nvPr/>
            </p:nvSpPr>
            <p:spPr bwMode="auto">
              <a:xfrm>
                <a:off x="2923"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49" name="Freeform 1985"/>
              <p:cNvSpPr>
                <a:spLocks/>
              </p:cNvSpPr>
              <p:nvPr/>
            </p:nvSpPr>
            <p:spPr bwMode="auto">
              <a:xfrm>
                <a:off x="29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50" name="Freeform 1986"/>
              <p:cNvSpPr>
                <a:spLocks/>
              </p:cNvSpPr>
              <p:nvPr/>
            </p:nvSpPr>
            <p:spPr bwMode="auto">
              <a:xfrm>
                <a:off x="29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51" name="Freeform 1987"/>
              <p:cNvSpPr>
                <a:spLocks/>
              </p:cNvSpPr>
              <p:nvPr/>
            </p:nvSpPr>
            <p:spPr bwMode="auto">
              <a:xfrm>
                <a:off x="29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52" name="Freeform 1988"/>
              <p:cNvSpPr>
                <a:spLocks/>
              </p:cNvSpPr>
              <p:nvPr/>
            </p:nvSpPr>
            <p:spPr bwMode="auto">
              <a:xfrm>
                <a:off x="2966"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53" name="Freeform 1989"/>
              <p:cNvSpPr>
                <a:spLocks/>
              </p:cNvSpPr>
              <p:nvPr/>
            </p:nvSpPr>
            <p:spPr bwMode="auto">
              <a:xfrm>
                <a:off x="29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54" name="Freeform 1990"/>
              <p:cNvSpPr>
                <a:spLocks/>
              </p:cNvSpPr>
              <p:nvPr/>
            </p:nvSpPr>
            <p:spPr bwMode="auto">
              <a:xfrm>
                <a:off x="29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55" name="Freeform 1991"/>
              <p:cNvSpPr>
                <a:spLocks/>
              </p:cNvSpPr>
              <p:nvPr/>
            </p:nvSpPr>
            <p:spPr bwMode="auto">
              <a:xfrm>
                <a:off x="29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56" name="Freeform 1992"/>
              <p:cNvSpPr>
                <a:spLocks/>
              </p:cNvSpPr>
              <p:nvPr/>
            </p:nvSpPr>
            <p:spPr bwMode="auto">
              <a:xfrm>
                <a:off x="30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57" name="Freeform 1993"/>
              <p:cNvSpPr>
                <a:spLocks/>
              </p:cNvSpPr>
              <p:nvPr/>
            </p:nvSpPr>
            <p:spPr bwMode="auto">
              <a:xfrm>
                <a:off x="301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58" name="Freeform 1994"/>
              <p:cNvSpPr>
                <a:spLocks/>
              </p:cNvSpPr>
              <p:nvPr/>
            </p:nvSpPr>
            <p:spPr bwMode="auto">
              <a:xfrm>
                <a:off x="30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59" name="Freeform 1995"/>
              <p:cNvSpPr>
                <a:spLocks/>
              </p:cNvSpPr>
              <p:nvPr/>
            </p:nvSpPr>
            <p:spPr bwMode="auto">
              <a:xfrm>
                <a:off x="30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0" name="Freeform 1996"/>
              <p:cNvSpPr>
                <a:spLocks/>
              </p:cNvSpPr>
              <p:nvPr/>
            </p:nvSpPr>
            <p:spPr bwMode="auto">
              <a:xfrm>
                <a:off x="30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1" name="Freeform 1997"/>
              <p:cNvSpPr>
                <a:spLocks/>
              </p:cNvSpPr>
              <p:nvPr/>
            </p:nvSpPr>
            <p:spPr bwMode="auto">
              <a:xfrm>
                <a:off x="3060"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2" name="Freeform 1998"/>
              <p:cNvSpPr>
                <a:spLocks/>
              </p:cNvSpPr>
              <p:nvPr/>
            </p:nvSpPr>
            <p:spPr bwMode="auto">
              <a:xfrm>
                <a:off x="3071"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3" name="Freeform 1999"/>
              <p:cNvSpPr>
                <a:spLocks/>
              </p:cNvSpPr>
              <p:nvPr/>
            </p:nvSpPr>
            <p:spPr bwMode="auto">
              <a:xfrm>
                <a:off x="30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4" name="Freeform 2000"/>
              <p:cNvSpPr>
                <a:spLocks/>
              </p:cNvSpPr>
              <p:nvPr/>
            </p:nvSpPr>
            <p:spPr bwMode="auto">
              <a:xfrm>
                <a:off x="30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5" name="Freeform 2001"/>
              <p:cNvSpPr>
                <a:spLocks/>
              </p:cNvSpPr>
              <p:nvPr/>
            </p:nvSpPr>
            <p:spPr bwMode="auto">
              <a:xfrm>
                <a:off x="31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6" name="Freeform 2002"/>
              <p:cNvSpPr>
                <a:spLocks/>
              </p:cNvSpPr>
              <p:nvPr/>
            </p:nvSpPr>
            <p:spPr bwMode="auto">
              <a:xfrm>
                <a:off x="3113"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7" name="Freeform 2003"/>
              <p:cNvSpPr>
                <a:spLocks/>
              </p:cNvSpPr>
              <p:nvPr/>
            </p:nvSpPr>
            <p:spPr bwMode="auto">
              <a:xfrm>
                <a:off x="31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8" name="Freeform 2004"/>
              <p:cNvSpPr>
                <a:spLocks/>
              </p:cNvSpPr>
              <p:nvPr/>
            </p:nvSpPr>
            <p:spPr bwMode="auto">
              <a:xfrm>
                <a:off x="31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69" name="Freeform 2005"/>
              <p:cNvSpPr>
                <a:spLocks/>
              </p:cNvSpPr>
              <p:nvPr/>
            </p:nvSpPr>
            <p:spPr bwMode="auto">
              <a:xfrm>
                <a:off x="31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70" name="Freeform 2006"/>
              <p:cNvSpPr>
                <a:spLocks/>
              </p:cNvSpPr>
              <p:nvPr/>
            </p:nvSpPr>
            <p:spPr bwMode="auto">
              <a:xfrm>
                <a:off x="315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71" name="Freeform 2007"/>
              <p:cNvSpPr>
                <a:spLocks/>
              </p:cNvSpPr>
              <p:nvPr/>
            </p:nvSpPr>
            <p:spPr bwMode="auto">
              <a:xfrm>
                <a:off x="31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72" name="Freeform 2008"/>
              <p:cNvSpPr>
                <a:spLocks/>
              </p:cNvSpPr>
              <p:nvPr/>
            </p:nvSpPr>
            <p:spPr bwMode="auto">
              <a:xfrm>
                <a:off x="31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73" name="Freeform 2009"/>
              <p:cNvSpPr>
                <a:spLocks/>
              </p:cNvSpPr>
              <p:nvPr/>
            </p:nvSpPr>
            <p:spPr bwMode="auto">
              <a:xfrm>
                <a:off x="31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74" name="Freeform 2010"/>
              <p:cNvSpPr>
                <a:spLocks/>
              </p:cNvSpPr>
              <p:nvPr/>
            </p:nvSpPr>
            <p:spPr bwMode="auto">
              <a:xfrm>
                <a:off x="319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75" name="Freeform 2011"/>
              <p:cNvSpPr>
                <a:spLocks/>
              </p:cNvSpPr>
              <p:nvPr/>
            </p:nvSpPr>
            <p:spPr bwMode="auto">
              <a:xfrm>
                <a:off x="3208"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76" name="Freeform 2012"/>
              <p:cNvSpPr>
                <a:spLocks/>
              </p:cNvSpPr>
              <p:nvPr/>
            </p:nvSpPr>
            <p:spPr bwMode="auto">
              <a:xfrm>
                <a:off x="32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77" name="Freeform 2013"/>
              <p:cNvSpPr>
                <a:spLocks/>
              </p:cNvSpPr>
              <p:nvPr/>
            </p:nvSpPr>
            <p:spPr bwMode="auto">
              <a:xfrm>
                <a:off x="32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78" name="Freeform 2014"/>
              <p:cNvSpPr>
                <a:spLocks/>
              </p:cNvSpPr>
              <p:nvPr/>
            </p:nvSpPr>
            <p:spPr bwMode="auto">
              <a:xfrm>
                <a:off x="32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79" name="Freeform 2015"/>
              <p:cNvSpPr>
                <a:spLocks/>
              </p:cNvSpPr>
              <p:nvPr/>
            </p:nvSpPr>
            <p:spPr bwMode="auto">
              <a:xfrm>
                <a:off x="3250"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0" name="Freeform 2016"/>
              <p:cNvSpPr>
                <a:spLocks/>
              </p:cNvSpPr>
              <p:nvPr/>
            </p:nvSpPr>
            <p:spPr bwMode="auto">
              <a:xfrm>
                <a:off x="32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1" name="Freeform 2017"/>
              <p:cNvSpPr>
                <a:spLocks/>
              </p:cNvSpPr>
              <p:nvPr/>
            </p:nvSpPr>
            <p:spPr bwMode="auto">
              <a:xfrm>
                <a:off x="32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2" name="Freeform 2018"/>
              <p:cNvSpPr>
                <a:spLocks/>
              </p:cNvSpPr>
              <p:nvPr/>
            </p:nvSpPr>
            <p:spPr bwMode="auto">
              <a:xfrm>
                <a:off x="32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3" name="Freeform 2019"/>
              <p:cNvSpPr>
                <a:spLocks/>
              </p:cNvSpPr>
              <p:nvPr/>
            </p:nvSpPr>
            <p:spPr bwMode="auto">
              <a:xfrm>
                <a:off x="32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4" name="Freeform 2020"/>
              <p:cNvSpPr>
                <a:spLocks/>
              </p:cNvSpPr>
              <p:nvPr/>
            </p:nvSpPr>
            <p:spPr bwMode="auto">
              <a:xfrm>
                <a:off x="3302"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5" name="Freeform 2021"/>
              <p:cNvSpPr>
                <a:spLocks/>
              </p:cNvSpPr>
              <p:nvPr/>
            </p:nvSpPr>
            <p:spPr bwMode="auto">
              <a:xfrm>
                <a:off x="33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6" name="Freeform 2022"/>
              <p:cNvSpPr>
                <a:spLocks/>
              </p:cNvSpPr>
              <p:nvPr/>
            </p:nvSpPr>
            <p:spPr bwMode="auto">
              <a:xfrm>
                <a:off x="33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7" name="Freeform 2023"/>
              <p:cNvSpPr>
                <a:spLocks/>
              </p:cNvSpPr>
              <p:nvPr/>
            </p:nvSpPr>
            <p:spPr bwMode="auto">
              <a:xfrm>
                <a:off x="33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8" name="Freeform 2024"/>
              <p:cNvSpPr>
                <a:spLocks/>
              </p:cNvSpPr>
              <p:nvPr/>
            </p:nvSpPr>
            <p:spPr bwMode="auto">
              <a:xfrm>
                <a:off x="3345"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89" name="Freeform 2025"/>
              <p:cNvSpPr>
                <a:spLocks/>
              </p:cNvSpPr>
              <p:nvPr/>
            </p:nvSpPr>
            <p:spPr bwMode="auto">
              <a:xfrm>
                <a:off x="33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90" name="Freeform 2026"/>
              <p:cNvSpPr>
                <a:spLocks/>
              </p:cNvSpPr>
              <p:nvPr/>
            </p:nvSpPr>
            <p:spPr bwMode="auto">
              <a:xfrm>
                <a:off x="33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91" name="Freeform 2027"/>
              <p:cNvSpPr>
                <a:spLocks/>
              </p:cNvSpPr>
              <p:nvPr/>
            </p:nvSpPr>
            <p:spPr bwMode="auto">
              <a:xfrm>
                <a:off x="33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92" name="Freeform 2028"/>
              <p:cNvSpPr>
                <a:spLocks/>
              </p:cNvSpPr>
              <p:nvPr/>
            </p:nvSpPr>
            <p:spPr bwMode="auto">
              <a:xfrm>
                <a:off x="33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93" name="Freeform 2029"/>
              <p:cNvSpPr>
                <a:spLocks/>
              </p:cNvSpPr>
              <p:nvPr/>
            </p:nvSpPr>
            <p:spPr bwMode="auto">
              <a:xfrm>
                <a:off x="3397"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294" name="Freeform 2030"/>
              <p:cNvSpPr>
                <a:spLocks/>
              </p:cNvSpPr>
              <p:nvPr/>
            </p:nvSpPr>
            <p:spPr bwMode="auto">
              <a:xfrm>
                <a:off x="34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95" name="Freeform 2031"/>
              <p:cNvSpPr>
                <a:spLocks/>
              </p:cNvSpPr>
              <p:nvPr/>
            </p:nvSpPr>
            <p:spPr bwMode="auto">
              <a:xfrm>
                <a:off x="34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96" name="Freeform 2032"/>
              <p:cNvSpPr>
                <a:spLocks/>
              </p:cNvSpPr>
              <p:nvPr/>
            </p:nvSpPr>
            <p:spPr bwMode="auto">
              <a:xfrm>
                <a:off x="34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97" name="Freeform 2033"/>
              <p:cNvSpPr>
                <a:spLocks/>
              </p:cNvSpPr>
              <p:nvPr/>
            </p:nvSpPr>
            <p:spPr bwMode="auto">
              <a:xfrm>
                <a:off x="3439"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98" name="Freeform 2034"/>
              <p:cNvSpPr>
                <a:spLocks/>
              </p:cNvSpPr>
              <p:nvPr/>
            </p:nvSpPr>
            <p:spPr bwMode="auto">
              <a:xfrm>
                <a:off x="34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299" name="Freeform 2035"/>
              <p:cNvSpPr>
                <a:spLocks/>
              </p:cNvSpPr>
              <p:nvPr/>
            </p:nvSpPr>
            <p:spPr bwMode="auto">
              <a:xfrm>
                <a:off x="34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0" name="Freeform 2036"/>
              <p:cNvSpPr>
                <a:spLocks/>
              </p:cNvSpPr>
              <p:nvPr/>
            </p:nvSpPr>
            <p:spPr bwMode="auto">
              <a:xfrm>
                <a:off x="34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1" name="Freeform 2037"/>
              <p:cNvSpPr>
                <a:spLocks/>
              </p:cNvSpPr>
              <p:nvPr/>
            </p:nvSpPr>
            <p:spPr bwMode="auto">
              <a:xfrm>
                <a:off x="3481"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2" name="Freeform 2038"/>
              <p:cNvSpPr>
                <a:spLocks/>
              </p:cNvSpPr>
              <p:nvPr/>
            </p:nvSpPr>
            <p:spPr bwMode="auto">
              <a:xfrm>
                <a:off x="3492"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3" name="Freeform 2039"/>
              <p:cNvSpPr>
                <a:spLocks/>
              </p:cNvSpPr>
              <p:nvPr/>
            </p:nvSpPr>
            <p:spPr bwMode="auto">
              <a:xfrm>
                <a:off x="35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4" name="Freeform 2040"/>
              <p:cNvSpPr>
                <a:spLocks/>
              </p:cNvSpPr>
              <p:nvPr/>
            </p:nvSpPr>
            <p:spPr bwMode="auto">
              <a:xfrm>
                <a:off x="35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5" name="Freeform 2041"/>
              <p:cNvSpPr>
                <a:spLocks/>
              </p:cNvSpPr>
              <p:nvPr/>
            </p:nvSpPr>
            <p:spPr bwMode="auto">
              <a:xfrm>
                <a:off x="35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6" name="Freeform 2042"/>
              <p:cNvSpPr>
                <a:spLocks/>
              </p:cNvSpPr>
              <p:nvPr/>
            </p:nvSpPr>
            <p:spPr bwMode="auto">
              <a:xfrm>
                <a:off x="353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07" name="Freeform 2043"/>
              <p:cNvSpPr>
                <a:spLocks/>
              </p:cNvSpPr>
              <p:nvPr/>
            </p:nvSpPr>
            <p:spPr bwMode="auto">
              <a:xfrm>
                <a:off x="35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08" name="Freeform 2044"/>
              <p:cNvSpPr>
                <a:spLocks/>
              </p:cNvSpPr>
              <p:nvPr/>
            </p:nvSpPr>
            <p:spPr bwMode="auto">
              <a:xfrm>
                <a:off x="35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09" name="Freeform 2045"/>
              <p:cNvSpPr>
                <a:spLocks/>
              </p:cNvSpPr>
              <p:nvPr/>
            </p:nvSpPr>
            <p:spPr bwMode="auto">
              <a:xfrm>
                <a:off x="35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10" name="Freeform 2046"/>
              <p:cNvSpPr>
                <a:spLocks/>
              </p:cNvSpPr>
              <p:nvPr/>
            </p:nvSpPr>
            <p:spPr bwMode="auto">
              <a:xfrm>
                <a:off x="357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11" name="Freeform 2047"/>
              <p:cNvSpPr>
                <a:spLocks/>
              </p:cNvSpPr>
              <p:nvPr/>
            </p:nvSpPr>
            <p:spPr bwMode="auto">
              <a:xfrm>
                <a:off x="3587"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312" name="Freeform 2048"/>
              <p:cNvSpPr>
                <a:spLocks/>
              </p:cNvSpPr>
              <p:nvPr/>
            </p:nvSpPr>
            <p:spPr bwMode="auto">
              <a:xfrm>
                <a:off x="3597"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3" name="Freeform 2049"/>
              <p:cNvSpPr>
                <a:spLocks/>
              </p:cNvSpPr>
              <p:nvPr/>
            </p:nvSpPr>
            <p:spPr bwMode="auto">
              <a:xfrm>
                <a:off x="36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4" name="Freeform 2050"/>
              <p:cNvSpPr>
                <a:spLocks/>
              </p:cNvSpPr>
              <p:nvPr/>
            </p:nvSpPr>
            <p:spPr bwMode="auto">
              <a:xfrm>
                <a:off x="36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5" name="Freeform 2051"/>
              <p:cNvSpPr>
                <a:spLocks/>
              </p:cNvSpPr>
              <p:nvPr/>
            </p:nvSpPr>
            <p:spPr bwMode="auto">
              <a:xfrm>
                <a:off x="3629"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6" name="Freeform 2052"/>
              <p:cNvSpPr>
                <a:spLocks/>
              </p:cNvSpPr>
              <p:nvPr/>
            </p:nvSpPr>
            <p:spPr bwMode="auto">
              <a:xfrm>
                <a:off x="3639"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7" name="Freeform 2053"/>
              <p:cNvSpPr>
                <a:spLocks/>
              </p:cNvSpPr>
              <p:nvPr/>
            </p:nvSpPr>
            <p:spPr bwMode="auto">
              <a:xfrm>
                <a:off x="36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8" name="Freeform 2054"/>
              <p:cNvSpPr>
                <a:spLocks/>
              </p:cNvSpPr>
              <p:nvPr/>
            </p:nvSpPr>
            <p:spPr bwMode="auto">
              <a:xfrm>
                <a:off x="36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19" name="Freeform 2055"/>
              <p:cNvSpPr>
                <a:spLocks/>
              </p:cNvSpPr>
              <p:nvPr/>
            </p:nvSpPr>
            <p:spPr bwMode="auto">
              <a:xfrm>
                <a:off x="3671"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0" name="Freeform 2056"/>
              <p:cNvSpPr>
                <a:spLocks/>
              </p:cNvSpPr>
              <p:nvPr/>
            </p:nvSpPr>
            <p:spPr bwMode="auto">
              <a:xfrm>
                <a:off x="3681" y="1981"/>
                <a:ext cx="6"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1" name="Freeform 2057"/>
              <p:cNvSpPr>
                <a:spLocks/>
              </p:cNvSpPr>
              <p:nvPr/>
            </p:nvSpPr>
            <p:spPr bwMode="auto">
              <a:xfrm>
                <a:off x="369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2" name="Freeform 2058"/>
              <p:cNvSpPr>
                <a:spLocks/>
              </p:cNvSpPr>
              <p:nvPr/>
            </p:nvSpPr>
            <p:spPr bwMode="auto">
              <a:xfrm>
                <a:off x="37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3" name="Freeform 2059"/>
              <p:cNvSpPr>
                <a:spLocks/>
              </p:cNvSpPr>
              <p:nvPr/>
            </p:nvSpPr>
            <p:spPr bwMode="auto">
              <a:xfrm>
                <a:off x="37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4" name="Freeform 2060"/>
              <p:cNvSpPr>
                <a:spLocks/>
              </p:cNvSpPr>
              <p:nvPr/>
            </p:nvSpPr>
            <p:spPr bwMode="auto">
              <a:xfrm>
                <a:off x="3724"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25" name="Freeform 2061"/>
              <p:cNvSpPr>
                <a:spLocks/>
              </p:cNvSpPr>
              <p:nvPr/>
            </p:nvSpPr>
            <p:spPr bwMode="auto">
              <a:xfrm>
                <a:off x="373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26" name="Freeform 2062"/>
              <p:cNvSpPr>
                <a:spLocks/>
              </p:cNvSpPr>
              <p:nvPr/>
            </p:nvSpPr>
            <p:spPr bwMode="auto">
              <a:xfrm>
                <a:off x="37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27" name="Freeform 2063"/>
              <p:cNvSpPr>
                <a:spLocks/>
              </p:cNvSpPr>
              <p:nvPr/>
            </p:nvSpPr>
            <p:spPr bwMode="auto">
              <a:xfrm>
                <a:off x="375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28" name="Freeform 2064"/>
              <p:cNvSpPr>
                <a:spLocks/>
              </p:cNvSpPr>
              <p:nvPr/>
            </p:nvSpPr>
            <p:spPr bwMode="auto">
              <a:xfrm>
                <a:off x="3766"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29" name="Freeform 2065"/>
              <p:cNvSpPr>
                <a:spLocks/>
              </p:cNvSpPr>
              <p:nvPr/>
            </p:nvSpPr>
            <p:spPr bwMode="auto">
              <a:xfrm>
                <a:off x="3776" y="1981"/>
                <a:ext cx="6"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8" y="9"/>
                  </a:cxn>
                  <a:cxn ang="0">
                    <a:pos x="9" y="7"/>
                  </a:cxn>
                  <a:cxn ang="0">
                    <a:pos x="11" y="5"/>
                  </a:cxn>
                  <a:cxn ang="0">
                    <a:pos x="11" y="5"/>
                  </a:cxn>
                  <a:cxn ang="0">
                    <a:pos x="9" y="4"/>
                  </a:cxn>
                  <a:cxn ang="0">
                    <a:pos x="8" y="2"/>
                  </a:cxn>
                  <a:cxn ang="0">
                    <a:pos x="8"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8" y="9"/>
                    </a:lnTo>
                    <a:lnTo>
                      <a:pt x="9" y="7"/>
                    </a:lnTo>
                    <a:lnTo>
                      <a:pt x="11" y="5"/>
                    </a:lnTo>
                    <a:lnTo>
                      <a:pt x="11" y="5"/>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330" name="Freeform 2066"/>
              <p:cNvSpPr>
                <a:spLocks/>
              </p:cNvSpPr>
              <p:nvPr/>
            </p:nvSpPr>
            <p:spPr bwMode="auto">
              <a:xfrm>
                <a:off x="3787"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1" name="Freeform 2067"/>
              <p:cNvSpPr>
                <a:spLocks/>
              </p:cNvSpPr>
              <p:nvPr/>
            </p:nvSpPr>
            <p:spPr bwMode="auto">
              <a:xfrm>
                <a:off x="3797"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2" name="Freeform 2068"/>
              <p:cNvSpPr>
                <a:spLocks/>
              </p:cNvSpPr>
              <p:nvPr/>
            </p:nvSpPr>
            <p:spPr bwMode="auto">
              <a:xfrm>
                <a:off x="3808" y="1981"/>
                <a:ext cx="5"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3" name="Freeform 2069"/>
              <p:cNvSpPr>
                <a:spLocks/>
              </p:cNvSpPr>
              <p:nvPr/>
            </p:nvSpPr>
            <p:spPr bwMode="auto">
              <a:xfrm>
                <a:off x="3818" y="1981"/>
                <a:ext cx="6" cy="5"/>
              </a:xfrm>
              <a:custGeom>
                <a:avLst/>
                <a:gdLst/>
                <a:ahLst/>
                <a:cxnLst>
                  <a:cxn ang="0">
                    <a:pos x="5" y="0"/>
                  </a:cxn>
                  <a:cxn ang="0">
                    <a:pos x="3" y="0"/>
                  </a:cxn>
                  <a:cxn ang="0">
                    <a:pos x="1" y="2"/>
                  </a:cxn>
                  <a:cxn ang="0">
                    <a:pos x="0" y="4"/>
                  </a:cxn>
                  <a:cxn ang="0">
                    <a:pos x="0" y="5"/>
                  </a:cxn>
                  <a:cxn ang="0">
                    <a:pos x="0" y="7"/>
                  </a:cxn>
                  <a:cxn ang="0">
                    <a:pos x="0" y="9"/>
                  </a:cxn>
                  <a:cxn ang="0">
                    <a:pos x="1" y="11"/>
                  </a:cxn>
                  <a:cxn ang="0">
                    <a:pos x="3" y="11"/>
                  </a:cxn>
                  <a:cxn ang="0">
                    <a:pos x="5" y="11"/>
                  </a:cxn>
                  <a:cxn ang="0">
                    <a:pos x="5" y="11"/>
                  </a:cxn>
                  <a:cxn ang="0">
                    <a:pos x="7" y="9"/>
                  </a:cxn>
                  <a:cxn ang="0">
                    <a:pos x="8" y="7"/>
                  </a:cxn>
                  <a:cxn ang="0">
                    <a:pos x="10" y="5"/>
                  </a:cxn>
                  <a:cxn ang="0">
                    <a:pos x="10" y="5"/>
                  </a:cxn>
                  <a:cxn ang="0">
                    <a:pos x="8" y="4"/>
                  </a:cxn>
                  <a:cxn ang="0">
                    <a:pos x="7" y="2"/>
                  </a:cxn>
                  <a:cxn ang="0">
                    <a:pos x="7" y="0"/>
                  </a:cxn>
                  <a:cxn ang="0">
                    <a:pos x="5" y="0"/>
                  </a:cxn>
                </a:cxnLst>
                <a:rect l="0" t="0" r="r" b="b"/>
                <a:pathLst>
                  <a:path w="10" h="11">
                    <a:moveTo>
                      <a:pt x="5" y="0"/>
                    </a:moveTo>
                    <a:lnTo>
                      <a:pt x="3" y="0"/>
                    </a:lnTo>
                    <a:lnTo>
                      <a:pt x="1" y="2"/>
                    </a:lnTo>
                    <a:lnTo>
                      <a:pt x="0" y="4"/>
                    </a:lnTo>
                    <a:lnTo>
                      <a:pt x="0" y="5"/>
                    </a:lnTo>
                    <a:lnTo>
                      <a:pt x="0" y="7"/>
                    </a:lnTo>
                    <a:lnTo>
                      <a:pt x="0" y="9"/>
                    </a:lnTo>
                    <a:lnTo>
                      <a:pt x="1" y="11"/>
                    </a:lnTo>
                    <a:lnTo>
                      <a:pt x="3" y="11"/>
                    </a:lnTo>
                    <a:lnTo>
                      <a:pt x="5" y="11"/>
                    </a:lnTo>
                    <a:lnTo>
                      <a:pt x="5" y="11"/>
                    </a:lnTo>
                    <a:lnTo>
                      <a:pt x="7" y="9"/>
                    </a:lnTo>
                    <a:lnTo>
                      <a:pt x="8" y="7"/>
                    </a:lnTo>
                    <a:lnTo>
                      <a:pt x="10" y="5"/>
                    </a:lnTo>
                    <a:lnTo>
                      <a:pt x="10" y="5"/>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4" name="Freeform 2070"/>
              <p:cNvSpPr>
                <a:spLocks/>
              </p:cNvSpPr>
              <p:nvPr/>
            </p:nvSpPr>
            <p:spPr bwMode="auto">
              <a:xfrm>
                <a:off x="3829"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5" name="Freeform 2071"/>
              <p:cNvSpPr>
                <a:spLocks/>
              </p:cNvSpPr>
              <p:nvPr/>
            </p:nvSpPr>
            <p:spPr bwMode="auto">
              <a:xfrm>
                <a:off x="3839"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6" name="Freeform 2072"/>
              <p:cNvSpPr>
                <a:spLocks/>
              </p:cNvSpPr>
              <p:nvPr/>
            </p:nvSpPr>
            <p:spPr bwMode="auto">
              <a:xfrm>
                <a:off x="3850" y="1981"/>
                <a:ext cx="5"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7" name="Freeform 2073"/>
              <p:cNvSpPr>
                <a:spLocks/>
              </p:cNvSpPr>
              <p:nvPr/>
            </p:nvSpPr>
            <p:spPr bwMode="auto">
              <a:xfrm>
                <a:off x="3860" y="1981"/>
                <a:ext cx="6" cy="5"/>
              </a:xfrm>
              <a:custGeom>
                <a:avLst/>
                <a:gdLst/>
                <a:ahLst/>
                <a:cxnLst>
                  <a:cxn ang="0">
                    <a:pos x="5" y="0"/>
                  </a:cxn>
                  <a:cxn ang="0">
                    <a:pos x="3" y="0"/>
                  </a:cxn>
                  <a:cxn ang="0">
                    <a:pos x="2" y="2"/>
                  </a:cxn>
                  <a:cxn ang="0">
                    <a:pos x="0" y="4"/>
                  </a:cxn>
                  <a:cxn ang="0">
                    <a:pos x="0" y="5"/>
                  </a:cxn>
                  <a:cxn ang="0">
                    <a:pos x="0" y="7"/>
                  </a:cxn>
                  <a:cxn ang="0">
                    <a:pos x="0" y="9"/>
                  </a:cxn>
                  <a:cxn ang="0">
                    <a:pos x="2" y="11"/>
                  </a:cxn>
                  <a:cxn ang="0">
                    <a:pos x="3" y="11"/>
                  </a:cxn>
                  <a:cxn ang="0">
                    <a:pos x="5" y="11"/>
                  </a:cxn>
                  <a:cxn ang="0">
                    <a:pos x="5" y="11"/>
                  </a:cxn>
                  <a:cxn ang="0">
                    <a:pos x="7" y="9"/>
                  </a:cxn>
                  <a:cxn ang="0">
                    <a:pos x="9" y="7"/>
                  </a:cxn>
                  <a:cxn ang="0">
                    <a:pos x="10" y="5"/>
                  </a:cxn>
                  <a:cxn ang="0">
                    <a:pos x="10" y="5"/>
                  </a:cxn>
                  <a:cxn ang="0">
                    <a:pos x="9" y="4"/>
                  </a:cxn>
                  <a:cxn ang="0">
                    <a:pos x="7" y="2"/>
                  </a:cxn>
                  <a:cxn ang="0">
                    <a:pos x="7" y="0"/>
                  </a:cxn>
                  <a:cxn ang="0">
                    <a:pos x="5" y="0"/>
                  </a:cxn>
                </a:cxnLst>
                <a:rect l="0" t="0" r="r" b="b"/>
                <a:pathLst>
                  <a:path w="10" h="11">
                    <a:moveTo>
                      <a:pt x="5" y="0"/>
                    </a:moveTo>
                    <a:lnTo>
                      <a:pt x="3" y="0"/>
                    </a:lnTo>
                    <a:lnTo>
                      <a:pt x="2" y="2"/>
                    </a:lnTo>
                    <a:lnTo>
                      <a:pt x="0" y="4"/>
                    </a:lnTo>
                    <a:lnTo>
                      <a:pt x="0" y="5"/>
                    </a:lnTo>
                    <a:lnTo>
                      <a:pt x="0" y="7"/>
                    </a:lnTo>
                    <a:lnTo>
                      <a:pt x="0" y="9"/>
                    </a:lnTo>
                    <a:lnTo>
                      <a:pt x="2" y="11"/>
                    </a:lnTo>
                    <a:lnTo>
                      <a:pt x="3" y="11"/>
                    </a:lnTo>
                    <a:lnTo>
                      <a:pt x="5" y="11"/>
                    </a:lnTo>
                    <a:lnTo>
                      <a:pt x="5" y="11"/>
                    </a:lnTo>
                    <a:lnTo>
                      <a:pt x="7" y="9"/>
                    </a:lnTo>
                    <a:lnTo>
                      <a:pt x="9" y="7"/>
                    </a:lnTo>
                    <a:lnTo>
                      <a:pt x="10" y="5"/>
                    </a:lnTo>
                    <a:lnTo>
                      <a:pt x="10"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8" name="Freeform 2074"/>
              <p:cNvSpPr>
                <a:spLocks/>
              </p:cNvSpPr>
              <p:nvPr/>
            </p:nvSpPr>
            <p:spPr bwMode="auto">
              <a:xfrm>
                <a:off x="3871"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39" name="Freeform 2075"/>
              <p:cNvSpPr>
                <a:spLocks/>
              </p:cNvSpPr>
              <p:nvPr/>
            </p:nvSpPr>
            <p:spPr bwMode="auto">
              <a:xfrm>
                <a:off x="388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40" name="Freeform 2076"/>
              <p:cNvSpPr>
                <a:spLocks/>
              </p:cNvSpPr>
              <p:nvPr/>
            </p:nvSpPr>
            <p:spPr bwMode="auto">
              <a:xfrm>
                <a:off x="3892"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41" name="Freeform 2077"/>
              <p:cNvSpPr>
                <a:spLocks/>
              </p:cNvSpPr>
              <p:nvPr/>
            </p:nvSpPr>
            <p:spPr bwMode="auto">
              <a:xfrm>
                <a:off x="390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42" name="Freeform 2078"/>
              <p:cNvSpPr>
                <a:spLocks/>
              </p:cNvSpPr>
              <p:nvPr/>
            </p:nvSpPr>
            <p:spPr bwMode="auto">
              <a:xfrm>
                <a:off x="3913" y="1981"/>
                <a:ext cx="5" cy="5"/>
              </a:xfrm>
              <a:custGeom>
                <a:avLst/>
                <a:gdLst/>
                <a:ahLst/>
                <a:cxnLst>
                  <a:cxn ang="0">
                    <a:pos x="5" y="0"/>
                  </a:cxn>
                  <a:cxn ang="0">
                    <a:pos x="4" y="0"/>
                  </a:cxn>
                  <a:cxn ang="0">
                    <a:pos x="2" y="2"/>
                  </a:cxn>
                  <a:cxn ang="0">
                    <a:pos x="0" y="4"/>
                  </a:cxn>
                  <a:cxn ang="0">
                    <a:pos x="0" y="5"/>
                  </a:cxn>
                  <a:cxn ang="0">
                    <a:pos x="0" y="7"/>
                  </a:cxn>
                  <a:cxn ang="0">
                    <a:pos x="0" y="9"/>
                  </a:cxn>
                  <a:cxn ang="0">
                    <a:pos x="2" y="11"/>
                  </a:cxn>
                  <a:cxn ang="0">
                    <a:pos x="4" y="11"/>
                  </a:cxn>
                  <a:cxn ang="0">
                    <a:pos x="5" y="11"/>
                  </a:cxn>
                  <a:cxn ang="0">
                    <a:pos x="5" y="11"/>
                  </a:cxn>
                  <a:cxn ang="0">
                    <a:pos x="7" y="9"/>
                  </a:cxn>
                  <a:cxn ang="0">
                    <a:pos x="9" y="7"/>
                  </a:cxn>
                  <a:cxn ang="0">
                    <a:pos x="11" y="5"/>
                  </a:cxn>
                  <a:cxn ang="0">
                    <a:pos x="11" y="5"/>
                  </a:cxn>
                  <a:cxn ang="0">
                    <a:pos x="9" y="4"/>
                  </a:cxn>
                  <a:cxn ang="0">
                    <a:pos x="7" y="2"/>
                  </a:cxn>
                  <a:cxn ang="0">
                    <a:pos x="7" y="0"/>
                  </a:cxn>
                  <a:cxn ang="0">
                    <a:pos x="5" y="0"/>
                  </a:cxn>
                </a:cxnLst>
                <a:rect l="0" t="0" r="r" b="b"/>
                <a:pathLst>
                  <a:path w="11" h="11">
                    <a:moveTo>
                      <a:pt x="5" y="0"/>
                    </a:moveTo>
                    <a:lnTo>
                      <a:pt x="4" y="0"/>
                    </a:lnTo>
                    <a:lnTo>
                      <a:pt x="2" y="2"/>
                    </a:lnTo>
                    <a:lnTo>
                      <a:pt x="0" y="4"/>
                    </a:lnTo>
                    <a:lnTo>
                      <a:pt x="0" y="5"/>
                    </a:lnTo>
                    <a:lnTo>
                      <a:pt x="0" y="7"/>
                    </a:lnTo>
                    <a:lnTo>
                      <a:pt x="0" y="9"/>
                    </a:lnTo>
                    <a:lnTo>
                      <a:pt x="2" y="11"/>
                    </a:lnTo>
                    <a:lnTo>
                      <a:pt x="4" y="11"/>
                    </a:lnTo>
                    <a:lnTo>
                      <a:pt x="5" y="11"/>
                    </a:lnTo>
                    <a:lnTo>
                      <a:pt x="5" y="11"/>
                    </a:lnTo>
                    <a:lnTo>
                      <a:pt x="7" y="9"/>
                    </a:lnTo>
                    <a:lnTo>
                      <a:pt x="9" y="7"/>
                    </a:lnTo>
                    <a:lnTo>
                      <a:pt x="11" y="5"/>
                    </a:lnTo>
                    <a:lnTo>
                      <a:pt x="11" y="5"/>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343" name="Freeform 2079"/>
              <p:cNvSpPr>
                <a:spLocks/>
              </p:cNvSpPr>
              <p:nvPr/>
            </p:nvSpPr>
            <p:spPr bwMode="auto">
              <a:xfrm>
                <a:off x="392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44" name="Freeform 2080"/>
              <p:cNvSpPr>
                <a:spLocks/>
              </p:cNvSpPr>
              <p:nvPr/>
            </p:nvSpPr>
            <p:spPr bwMode="auto">
              <a:xfrm>
                <a:off x="3934"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345" name="Freeform 2081"/>
              <p:cNvSpPr>
                <a:spLocks/>
              </p:cNvSpPr>
              <p:nvPr/>
            </p:nvSpPr>
            <p:spPr bwMode="auto">
              <a:xfrm>
                <a:off x="3945" y="1981"/>
                <a:ext cx="5" cy="5"/>
              </a:xfrm>
              <a:custGeom>
                <a:avLst/>
                <a:gdLst/>
                <a:ahLst/>
                <a:cxnLst>
                  <a:cxn ang="0">
                    <a:pos x="6" y="0"/>
                  </a:cxn>
                  <a:cxn ang="0">
                    <a:pos x="4" y="0"/>
                  </a:cxn>
                  <a:cxn ang="0">
                    <a:pos x="2" y="2"/>
                  </a:cxn>
                  <a:cxn ang="0">
                    <a:pos x="0" y="4"/>
                  </a:cxn>
                  <a:cxn ang="0">
                    <a:pos x="0" y="5"/>
                  </a:cxn>
                  <a:cxn ang="0">
                    <a:pos x="0" y="7"/>
                  </a:cxn>
                  <a:cxn ang="0">
                    <a:pos x="0" y="9"/>
                  </a:cxn>
                  <a:cxn ang="0">
                    <a:pos x="2" y="11"/>
                  </a:cxn>
                  <a:cxn ang="0">
                    <a:pos x="4" y="11"/>
                  </a:cxn>
                  <a:cxn ang="0">
                    <a:pos x="6" y="11"/>
                  </a:cxn>
                  <a:cxn ang="0">
                    <a:pos x="6" y="11"/>
                  </a:cxn>
                  <a:cxn ang="0">
                    <a:pos x="7" y="9"/>
                  </a:cxn>
                  <a:cxn ang="0">
                    <a:pos x="9" y="7"/>
                  </a:cxn>
                  <a:cxn ang="0">
                    <a:pos x="11" y="5"/>
                  </a:cxn>
                  <a:cxn ang="0">
                    <a:pos x="11" y="5"/>
                  </a:cxn>
                  <a:cxn ang="0">
                    <a:pos x="9" y="4"/>
                  </a:cxn>
                  <a:cxn ang="0">
                    <a:pos x="7" y="2"/>
                  </a:cxn>
                  <a:cxn ang="0">
                    <a:pos x="7" y="0"/>
                  </a:cxn>
                  <a:cxn ang="0">
                    <a:pos x="6" y="0"/>
                  </a:cxn>
                </a:cxnLst>
                <a:rect l="0" t="0" r="r" b="b"/>
                <a:pathLst>
                  <a:path w="11" h="11">
                    <a:moveTo>
                      <a:pt x="6" y="0"/>
                    </a:moveTo>
                    <a:lnTo>
                      <a:pt x="4" y="0"/>
                    </a:lnTo>
                    <a:lnTo>
                      <a:pt x="2" y="2"/>
                    </a:lnTo>
                    <a:lnTo>
                      <a:pt x="0" y="4"/>
                    </a:lnTo>
                    <a:lnTo>
                      <a:pt x="0" y="5"/>
                    </a:lnTo>
                    <a:lnTo>
                      <a:pt x="0" y="7"/>
                    </a:lnTo>
                    <a:lnTo>
                      <a:pt x="0" y="9"/>
                    </a:lnTo>
                    <a:lnTo>
                      <a:pt x="2" y="11"/>
                    </a:lnTo>
                    <a:lnTo>
                      <a:pt x="4" y="11"/>
                    </a:lnTo>
                    <a:lnTo>
                      <a:pt x="6" y="11"/>
                    </a:lnTo>
                    <a:lnTo>
                      <a:pt x="6" y="11"/>
                    </a:lnTo>
                    <a:lnTo>
                      <a:pt x="7" y="9"/>
                    </a:lnTo>
                    <a:lnTo>
                      <a:pt x="9" y="7"/>
                    </a:lnTo>
                    <a:lnTo>
                      <a:pt x="11" y="5"/>
                    </a:lnTo>
                    <a:lnTo>
                      <a:pt x="11" y="5"/>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grpSp>
        <p:grpSp>
          <p:nvGrpSpPr>
            <p:cNvPr id="1677346" name="Group 2082"/>
            <p:cNvGrpSpPr>
              <a:grpSpLocks/>
            </p:cNvGrpSpPr>
            <p:nvPr/>
          </p:nvGrpSpPr>
          <p:grpSpPr bwMode="auto">
            <a:xfrm>
              <a:off x="4285" y="1981"/>
              <a:ext cx="5" cy="1691"/>
              <a:chOff x="3955" y="1981"/>
              <a:chExt cx="5" cy="1691"/>
            </a:xfrm>
          </p:grpSpPr>
          <p:sp>
            <p:nvSpPr>
              <p:cNvPr id="1677347" name="Freeform 2083"/>
              <p:cNvSpPr>
                <a:spLocks/>
              </p:cNvSpPr>
              <p:nvPr/>
            </p:nvSpPr>
            <p:spPr bwMode="auto">
              <a:xfrm>
                <a:off x="3955" y="1981"/>
                <a:ext cx="5" cy="5"/>
              </a:xfrm>
              <a:custGeom>
                <a:avLst/>
                <a:gdLst/>
                <a:ahLst/>
                <a:cxnLst>
                  <a:cxn ang="0">
                    <a:pos x="11" y="7"/>
                  </a:cxn>
                  <a:cxn ang="0">
                    <a:pos x="11" y="5"/>
                  </a:cxn>
                  <a:cxn ang="0">
                    <a:pos x="9" y="4"/>
                  </a:cxn>
                  <a:cxn ang="0">
                    <a:pos x="7" y="2"/>
                  </a:cxn>
                  <a:cxn ang="0">
                    <a:pos x="6" y="0"/>
                  </a:cxn>
                  <a:cxn ang="0">
                    <a:pos x="6" y="0"/>
                  </a:cxn>
                  <a:cxn ang="0">
                    <a:pos x="4" y="2"/>
                  </a:cxn>
                  <a:cxn ang="0">
                    <a:pos x="2" y="4"/>
                  </a:cxn>
                  <a:cxn ang="0">
                    <a:pos x="0" y="5"/>
                  </a:cxn>
                  <a:cxn ang="0">
                    <a:pos x="0" y="5"/>
                  </a:cxn>
                  <a:cxn ang="0">
                    <a:pos x="0" y="5"/>
                  </a:cxn>
                  <a:cxn ang="0">
                    <a:pos x="2" y="7"/>
                  </a:cxn>
                  <a:cxn ang="0">
                    <a:pos x="4" y="9"/>
                  </a:cxn>
                  <a:cxn ang="0">
                    <a:pos x="6" y="11"/>
                  </a:cxn>
                  <a:cxn ang="0">
                    <a:pos x="6" y="11"/>
                  </a:cxn>
                  <a:cxn ang="0">
                    <a:pos x="7" y="9"/>
                  </a:cxn>
                  <a:cxn ang="0">
                    <a:pos x="9" y="7"/>
                  </a:cxn>
                  <a:cxn ang="0">
                    <a:pos x="11" y="7"/>
                  </a:cxn>
                </a:cxnLst>
                <a:rect l="0" t="0" r="r" b="b"/>
                <a:pathLst>
                  <a:path w="11" h="11">
                    <a:moveTo>
                      <a:pt x="11" y="7"/>
                    </a:moveTo>
                    <a:lnTo>
                      <a:pt x="11" y="5"/>
                    </a:lnTo>
                    <a:lnTo>
                      <a:pt x="9" y="4"/>
                    </a:lnTo>
                    <a:lnTo>
                      <a:pt x="7" y="2"/>
                    </a:lnTo>
                    <a:lnTo>
                      <a:pt x="6" y="0"/>
                    </a:lnTo>
                    <a:lnTo>
                      <a:pt x="6" y="0"/>
                    </a:lnTo>
                    <a:lnTo>
                      <a:pt x="4" y="2"/>
                    </a:lnTo>
                    <a:lnTo>
                      <a:pt x="2" y="4"/>
                    </a:lnTo>
                    <a:lnTo>
                      <a:pt x="0" y="5"/>
                    </a:lnTo>
                    <a:lnTo>
                      <a:pt x="0" y="5"/>
                    </a:lnTo>
                    <a:lnTo>
                      <a:pt x="0" y="5"/>
                    </a:lnTo>
                    <a:lnTo>
                      <a:pt x="2" y="7"/>
                    </a:lnTo>
                    <a:lnTo>
                      <a:pt x="4" y="9"/>
                    </a:lnTo>
                    <a:lnTo>
                      <a:pt x="6" y="11"/>
                    </a:lnTo>
                    <a:lnTo>
                      <a:pt x="6" y="11"/>
                    </a:lnTo>
                    <a:lnTo>
                      <a:pt x="7" y="9"/>
                    </a:lnTo>
                    <a:lnTo>
                      <a:pt x="9" y="7"/>
                    </a:lnTo>
                    <a:lnTo>
                      <a:pt x="11" y="7"/>
                    </a:lnTo>
                    <a:close/>
                  </a:path>
                </a:pathLst>
              </a:custGeom>
              <a:solidFill>
                <a:srgbClr val="000000"/>
              </a:solidFill>
              <a:ln w="9525">
                <a:noFill/>
                <a:round/>
                <a:headEnd/>
                <a:tailEnd/>
              </a:ln>
            </p:spPr>
            <p:txBody>
              <a:bodyPr/>
              <a:lstStyle/>
              <a:p>
                <a:endParaRPr lang="zh-TW" altLang="en-US"/>
              </a:p>
            </p:txBody>
          </p:sp>
          <p:sp>
            <p:nvSpPr>
              <p:cNvPr id="1677348" name="Freeform 2084"/>
              <p:cNvSpPr>
                <a:spLocks/>
              </p:cNvSpPr>
              <p:nvPr/>
            </p:nvSpPr>
            <p:spPr bwMode="auto">
              <a:xfrm>
                <a:off x="3955" y="199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49" name="Freeform 2085"/>
              <p:cNvSpPr>
                <a:spLocks/>
              </p:cNvSpPr>
              <p:nvPr/>
            </p:nvSpPr>
            <p:spPr bwMode="auto">
              <a:xfrm>
                <a:off x="3955" y="200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0" name="Freeform 2086"/>
              <p:cNvSpPr>
                <a:spLocks/>
              </p:cNvSpPr>
              <p:nvPr/>
            </p:nvSpPr>
            <p:spPr bwMode="auto">
              <a:xfrm>
                <a:off x="3955" y="201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51" name="Freeform 2087"/>
              <p:cNvSpPr>
                <a:spLocks/>
              </p:cNvSpPr>
              <p:nvPr/>
            </p:nvSpPr>
            <p:spPr bwMode="auto">
              <a:xfrm>
                <a:off x="3955" y="202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2" name="Freeform 2088"/>
              <p:cNvSpPr>
                <a:spLocks/>
              </p:cNvSpPr>
              <p:nvPr/>
            </p:nvSpPr>
            <p:spPr bwMode="auto">
              <a:xfrm>
                <a:off x="3955" y="203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3" name="Freeform 2089"/>
              <p:cNvSpPr>
                <a:spLocks/>
              </p:cNvSpPr>
              <p:nvPr/>
            </p:nvSpPr>
            <p:spPr bwMode="auto">
              <a:xfrm>
                <a:off x="3955" y="204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4" name="Freeform 2090"/>
              <p:cNvSpPr>
                <a:spLocks/>
              </p:cNvSpPr>
              <p:nvPr/>
            </p:nvSpPr>
            <p:spPr bwMode="auto">
              <a:xfrm>
                <a:off x="3955" y="205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55" name="Freeform 2091"/>
              <p:cNvSpPr>
                <a:spLocks/>
              </p:cNvSpPr>
              <p:nvPr/>
            </p:nvSpPr>
            <p:spPr bwMode="auto">
              <a:xfrm>
                <a:off x="3955" y="206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6" name="Freeform 2092"/>
              <p:cNvSpPr>
                <a:spLocks/>
              </p:cNvSpPr>
              <p:nvPr/>
            </p:nvSpPr>
            <p:spPr bwMode="auto">
              <a:xfrm>
                <a:off x="3955" y="207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7" name="Freeform 2093"/>
              <p:cNvSpPr>
                <a:spLocks/>
              </p:cNvSpPr>
              <p:nvPr/>
            </p:nvSpPr>
            <p:spPr bwMode="auto">
              <a:xfrm>
                <a:off x="3955" y="209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58" name="Freeform 2094"/>
              <p:cNvSpPr>
                <a:spLocks/>
              </p:cNvSpPr>
              <p:nvPr/>
            </p:nvSpPr>
            <p:spPr bwMode="auto">
              <a:xfrm>
                <a:off x="3955" y="210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59" name="Freeform 2095"/>
              <p:cNvSpPr>
                <a:spLocks/>
              </p:cNvSpPr>
              <p:nvPr/>
            </p:nvSpPr>
            <p:spPr bwMode="auto">
              <a:xfrm>
                <a:off x="3955" y="211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0" name="Freeform 2096"/>
              <p:cNvSpPr>
                <a:spLocks/>
              </p:cNvSpPr>
              <p:nvPr/>
            </p:nvSpPr>
            <p:spPr bwMode="auto">
              <a:xfrm>
                <a:off x="3955" y="212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1" name="Freeform 2097"/>
              <p:cNvSpPr>
                <a:spLocks/>
              </p:cNvSpPr>
              <p:nvPr/>
            </p:nvSpPr>
            <p:spPr bwMode="auto">
              <a:xfrm>
                <a:off x="3955" y="213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2" name="Freeform 2098"/>
              <p:cNvSpPr>
                <a:spLocks/>
              </p:cNvSpPr>
              <p:nvPr/>
            </p:nvSpPr>
            <p:spPr bwMode="auto">
              <a:xfrm>
                <a:off x="3955" y="214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63" name="Freeform 2099"/>
              <p:cNvSpPr>
                <a:spLocks/>
              </p:cNvSpPr>
              <p:nvPr/>
            </p:nvSpPr>
            <p:spPr bwMode="auto">
              <a:xfrm>
                <a:off x="3955" y="21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64" name="Freeform 2100"/>
              <p:cNvSpPr>
                <a:spLocks/>
              </p:cNvSpPr>
              <p:nvPr/>
            </p:nvSpPr>
            <p:spPr bwMode="auto">
              <a:xfrm>
                <a:off x="3955" y="216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5" name="Freeform 2101"/>
              <p:cNvSpPr>
                <a:spLocks/>
              </p:cNvSpPr>
              <p:nvPr/>
            </p:nvSpPr>
            <p:spPr bwMode="auto">
              <a:xfrm>
                <a:off x="3955" y="217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6" name="Freeform 2102"/>
              <p:cNvSpPr>
                <a:spLocks/>
              </p:cNvSpPr>
              <p:nvPr/>
            </p:nvSpPr>
            <p:spPr bwMode="auto">
              <a:xfrm>
                <a:off x="3955" y="218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67" name="Freeform 2103"/>
              <p:cNvSpPr>
                <a:spLocks/>
              </p:cNvSpPr>
              <p:nvPr/>
            </p:nvSpPr>
            <p:spPr bwMode="auto">
              <a:xfrm>
                <a:off x="3955" y="219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68" name="Freeform 2104"/>
              <p:cNvSpPr>
                <a:spLocks/>
              </p:cNvSpPr>
              <p:nvPr/>
            </p:nvSpPr>
            <p:spPr bwMode="auto">
              <a:xfrm>
                <a:off x="3955" y="220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69" name="Freeform 2105"/>
              <p:cNvSpPr>
                <a:spLocks/>
              </p:cNvSpPr>
              <p:nvPr/>
            </p:nvSpPr>
            <p:spPr bwMode="auto">
              <a:xfrm>
                <a:off x="3955" y="2220"/>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70" name="Freeform 2106"/>
              <p:cNvSpPr>
                <a:spLocks/>
              </p:cNvSpPr>
              <p:nvPr/>
            </p:nvSpPr>
            <p:spPr bwMode="auto">
              <a:xfrm>
                <a:off x="3955" y="223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71" name="Freeform 2107"/>
              <p:cNvSpPr>
                <a:spLocks/>
              </p:cNvSpPr>
              <p:nvPr/>
            </p:nvSpPr>
            <p:spPr bwMode="auto">
              <a:xfrm>
                <a:off x="3955" y="22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72" name="Freeform 2108"/>
              <p:cNvSpPr>
                <a:spLocks/>
              </p:cNvSpPr>
              <p:nvPr/>
            </p:nvSpPr>
            <p:spPr bwMode="auto">
              <a:xfrm>
                <a:off x="3955" y="225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73" name="Freeform 2109"/>
              <p:cNvSpPr>
                <a:spLocks/>
              </p:cNvSpPr>
              <p:nvPr/>
            </p:nvSpPr>
            <p:spPr bwMode="auto">
              <a:xfrm>
                <a:off x="3955" y="2264"/>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74" name="Freeform 2110"/>
              <p:cNvSpPr>
                <a:spLocks/>
              </p:cNvSpPr>
              <p:nvPr/>
            </p:nvSpPr>
            <p:spPr bwMode="auto">
              <a:xfrm>
                <a:off x="3955" y="227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75" name="Freeform 2111"/>
              <p:cNvSpPr>
                <a:spLocks/>
              </p:cNvSpPr>
              <p:nvPr/>
            </p:nvSpPr>
            <p:spPr bwMode="auto">
              <a:xfrm>
                <a:off x="3955" y="228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76" name="Freeform 2112"/>
              <p:cNvSpPr>
                <a:spLocks/>
              </p:cNvSpPr>
              <p:nvPr/>
            </p:nvSpPr>
            <p:spPr bwMode="auto">
              <a:xfrm>
                <a:off x="3955" y="229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77" name="Freeform 2113"/>
              <p:cNvSpPr>
                <a:spLocks/>
              </p:cNvSpPr>
              <p:nvPr/>
            </p:nvSpPr>
            <p:spPr bwMode="auto">
              <a:xfrm>
                <a:off x="3955" y="230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78" name="Freeform 2114"/>
              <p:cNvSpPr>
                <a:spLocks/>
              </p:cNvSpPr>
              <p:nvPr/>
            </p:nvSpPr>
            <p:spPr bwMode="auto">
              <a:xfrm>
                <a:off x="3955" y="231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79" name="Freeform 2115"/>
              <p:cNvSpPr>
                <a:spLocks/>
              </p:cNvSpPr>
              <p:nvPr/>
            </p:nvSpPr>
            <p:spPr bwMode="auto">
              <a:xfrm>
                <a:off x="3955" y="23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80" name="Freeform 2116"/>
              <p:cNvSpPr>
                <a:spLocks/>
              </p:cNvSpPr>
              <p:nvPr/>
            </p:nvSpPr>
            <p:spPr bwMode="auto">
              <a:xfrm>
                <a:off x="3955" y="234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81" name="Freeform 2117"/>
              <p:cNvSpPr>
                <a:spLocks/>
              </p:cNvSpPr>
              <p:nvPr/>
            </p:nvSpPr>
            <p:spPr bwMode="auto">
              <a:xfrm>
                <a:off x="3955" y="235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82" name="Freeform 2118"/>
              <p:cNvSpPr>
                <a:spLocks/>
              </p:cNvSpPr>
              <p:nvPr/>
            </p:nvSpPr>
            <p:spPr bwMode="auto">
              <a:xfrm>
                <a:off x="3955" y="236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83" name="Freeform 2119"/>
              <p:cNvSpPr>
                <a:spLocks/>
              </p:cNvSpPr>
              <p:nvPr/>
            </p:nvSpPr>
            <p:spPr bwMode="auto">
              <a:xfrm>
                <a:off x="3955" y="237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84" name="Freeform 2120"/>
              <p:cNvSpPr>
                <a:spLocks/>
              </p:cNvSpPr>
              <p:nvPr/>
            </p:nvSpPr>
            <p:spPr bwMode="auto">
              <a:xfrm>
                <a:off x="3955" y="238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85" name="Freeform 2121"/>
              <p:cNvSpPr>
                <a:spLocks/>
              </p:cNvSpPr>
              <p:nvPr/>
            </p:nvSpPr>
            <p:spPr bwMode="auto">
              <a:xfrm>
                <a:off x="3955" y="239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86" name="Freeform 2122"/>
              <p:cNvSpPr>
                <a:spLocks/>
              </p:cNvSpPr>
              <p:nvPr/>
            </p:nvSpPr>
            <p:spPr bwMode="auto">
              <a:xfrm>
                <a:off x="3955" y="240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87" name="Freeform 2123"/>
              <p:cNvSpPr>
                <a:spLocks/>
              </p:cNvSpPr>
              <p:nvPr/>
            </p:nvSpPr>
            <p:spPr bwMode="auto">
              <a:xfrm>
                <a:off x="3955" y="241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88" name="Freeform 2124"/>
              <p:cNvSpPr>
                <a:spLocks/>
              </p:cNvSpPr>
              <p:nvPr/>
            </p:nvSpPr>
            <p:spPr bwMode="auto">
              <a:xfrm>
                <a:off x="3955" y="242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89" name="Freeform 2125"/>
              <p:cNvSpPr>
                <a:spLocks/>
              </p:cNvSpPr>
              <p:nvPr/>
            </p:nvSpPr>
            <p:spPr bwMode="auto">
              <a:xfrm>
                <a:off x="3955" y="243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90" name="Freeform 2126"/>
              <p:cNvSpPr>
                <a:spLocks/>
              </p:cNvSpPr>
              <p:nvPr/>
            </p:nvSpPr>
            <p:spPr bwMode="auto">
              <a:xfrm>
                <a:off x="3955" y="244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91" name="Freeform 2127"/>
              <p:cNvSpPr>
                <a:spLocks/>
              </p:cNvSpPr>
              <p:nvPr/>
            </p:nvSpPr>
            <p:spPr bwMode="auto">
              <a:xfrm>
                <a:off x="3955" y="246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92" name="Freeform 2128"/>
              <p:cNvSpPr>
                <a:spLocks/>
              </p:cNvSpPr>
              <p:nvPr/>
            </p:nvSpPr>
            <p:spPr bwMode="auto">
              <a:xfrm>
                <a:off x="3955" y="2470"/>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93" name="Freeform 2129"/>
              <p:cNvSpPr>
                <a:spLocks/>
              </p:cNvSpPr>
              <p:nvPr/>
            </p:nvSpPr>
            <p:spPr bwMode="auto">
              <a:xfrm>
                <a:off x="3955" y="248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94" name="Freeform 2130"/>
              <p:cNvSpPr>
                <a:spLocks/>
              </p:cNvSpPr>
              <p:nvPr/>
            </p:nvSpPr>
            <p:spPr bwMode="auto">
              <a:xfrm>
                <a:off x="3955" y="249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95" name="Freeform 2131"/>
              <p:cNvSpPr>
                <a:spLocks/>
              </p:cNvSpPr>
              <p:nvPr/>
            </p:nvSpPr>
            <p:spPr bwMode="auto">
              <a:xfrm>
                <a:off x="3955" y="250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396" name="Freeform 2132"/>
              <p:cNvSpPr>
                <a:spLocks/>
              </p:cNvSpPr>
              <p:nvPr/>
            </p:nvSpPr>
            <p:spPr bwMode="auto">
              <a:xfrm>
                <a:off x="3955" y="251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97" name="Freeform 2133"/>
              <p:cNvSpPr>
                <a:spLocks/>
              </p:cNvSpPr>
              <p:nvPr/>
            </p:nvSpPr>
            <p:spPr bwMode="auto">
              <a:xfrm>
                <a:off x="3955" y="252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398" name="Freeform 2134"/>
              <p:cNvSpPr>
                <a:spLocks/>
              </p:cNvSpPr>
              <p:nvPr/>
            </p:nvSpPr>
            <p:spPr bwMode="auto">
              <a:xfrm>
                <a:off x="3955" y="253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399" name="Freeform 2135"/>
              <p:cNvSpPr>
                <a:spLocks/>
              </p:cNvSpPr>
              <p:nvPr/>
            </p:nvSpPr>
            <p:spPr bwMode="auto">
              <a:xfrm>
                <a:off x="3955" y="254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00" name="Freeform 2136"/>
              <p:cNvSpPr>
                <a:spLocks/>
              </p:cNvSpPr>
              <p:nvPr/>
            </p:nvSpPr>
            <p:spPr bwMode="auto">
              <a:xfrm>
                <a:off x="3955" y="2557"/>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01" name="Freeform 2137"/>
              <p:cNvSpPr>
                <a:spLocks/>
              </p:cNvSpPr>
              <p:nvPr/>
            </p:nvSpPr>
            <p:spPr bwMode="auto">
              <a:xfrm>
                <a:off x="3955" y="256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02" name="Freeform 2138"/>
              <p:cNvSpPr>
                <a:spLocks/>
              </p:cNvSpPr>
              <p:nvPr/>
            </p:nvSpPr>
            <p:spPr bwMode="auto">
              <a:xfrm>
                <a:off x="3955" y="257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03" name="Freeform 2139"/>
              <p:cNvSpPr>
                <a:spLocks/>
              </p:cNvSpPr>
              <p:nvPr/>
            </p:nvSpPr>
            <p:spPr bwMode="auto">
              <a:xfrm>
                <a:off x="3955" y="259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04" name="Freeform 2140"/>
              <p:cNvSpPr>
                <a:spLocks/>
              </p:cNvSpPr>
              <p:nvPr/>
            </p:nvSpPr>
            <p:spPr bwMode="auto">
              <a:xfrm>
                <a:off x="3955" y="260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05" name="Freeform 2141"/>
              <p:cNvSpPr>
                <a:spLocks/>
              </p:cNvSpPr>
              <p:nvPr/>
            </p:nvSpPr>
            <p:spPr bwMode="auto">
              <a:xfrm>
                <a:off x="3955" y="261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06" name="Freeform 2142"/>
              <p:cNvSpPr>
                <a:spLocks/>
              </p:cNvSpPr>
              <p:nvPr/>
            </p:nvSpPr>
            <p:spPr bwMode="auto">
              <a:xfrm>
                <a:off x="3955" y="262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07" name="Freeform 2143"/>
              <p:cNvSpPr>
                <a:spLocks/>
              </p:cNvSpPr>
              <p:nvPr/>
            </p:nvSpPr>
            <p:spPr bwMode="auto">
              <a:xfrm>
                <a:off x="3955" y="263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08" name="Freeform 2144"/>
              <p:cNvSpPr>
                <a:spLocks/>
              </p:cNvSpPr>
              <p:nvPr/>
            </p:nvSpPr>
            <p:spPr bwMode="auto">
              <a:xfrm>
                <a:off x="3955" y="2644"/>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09" name="Freeform 2145"/>
              <p:cNvSpPr>
                <a:spLocks/>
              </p:cNvSpPr>
              <p:nvPr/>
            </p:nvSpPr>
            <p:spPr bwMode="auto">
              <a:xfrm>
                <a:off x="3955" y="265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10" name="Freeform 2146"/>
              <p:cNvSpPr>
                <a:spLocks/>
              </p:cNvSpPr>
              <p:nvPr/>
            </p:nvSpPr>
            <p:spPr bwMode="auto">
              <a:xfrm>
                <a:off x="3955" y="266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11" name="Freeform 2147"/>
              <p:cNvSpPr>
                <a:spLocks/>
              </p:cNvSpPr>
              <p:nvPr/>
            </p:nvSpPr>
            <p:spPr bwMode="auto">
              <a:xfrm>
                <a:off x="3955" y="267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12" name="Freeform 2148"/>
              <p:cNvSpPr>
                <a:spLocks/>
              </p:cNvSpPr>
              <p:nvPr/>
            </p:nvSpPr>
            <p:spPr bwMode="auto">
              <a:xfrm>
                <a:off x="3955" y="268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13" name="Freeform 2149"/>
              <p:cNvSpPr>
                <a:spLocks/>
              </p:cNvSpPr>
              <p:nvPr/>
            </p:nvSpPr>
            <p:spPr bwMode="auto">
              <a:xfrm>
                <a:off x="3955" y="269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14" name="Freeform 2150"/>
              <p:cNvSpPr>
                <a:spLocks/>
              </p:cNvSpPr>
              <p:nvPr/>
            </p:nvSpPr>
            <p:spPr bwMode="auto">
              <a:xfrm>
                <a:off x="3955" y="271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15" name="Freeform 2151"/>
              <p:cNvSpPr>
                <a:spLocks/>
              </p:cNvSpPr>
              <p:nvPr/>
            </p:nvSpPr>
            <p:spPr bwMode="auto">
              <a:xfrm>
                <a:off x="3955" y="272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16" name="Freeform 2152"/>
              <p:cNvSpPr>
                <a:spLocks/>
              </p:cNvSpPr>
              <p:nvPr/>
            </p:nvSpPr>
            <p:spPr bwMode="auto">
              <a:xfrm>
                <a:off x="3955" y="273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17" name="Freeform 2153"/>
              <p:cNvSpPr>
                <a:spLocks/>
              </p:cNvSpPr>
              <p:nvPr/>
            </p:nvSpPr>
            <p:spPr bwMode="auto">
              <a:xfrm>
                <a:off x="3955" y="274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18" name="Freeform 2154"/>
              <p:cNvSpPr>
                <a:spLocks/>
              </p:cNvSpPr>
              <p:nvPr/>
            </p:nvSpPr>
            <p:spPr bwMode="auto">
              <a:xfrm>
                <a:off x="3955" y="275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19" name="Freeform 2155"/>
              <p:cNvSpPr>
                <a:spLocks/>
              </p:cNvSpPr>
              <p:nvPr/>
            </p:nvSpPr>
            <p:spPr bwMode="auto">
              <a:xfrm>
                <a:off x="3955" y="276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20" name="Freeform 2156"/>
              <p:cNvSpPr>
                <a:spLocks/>
              </p:cNvSpPr>
              <p:nvPr/>
            </p:nvSpPr>
            <p:spPr bwMode="auto">
              <a:xfrm>
                <a:off x="3955" y="277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21" name="Freeform 2157"/>
              <p:cNvSpPr>
                <a:spLocks/>
              </p:cNvSpPr>
              <p:nvPr/>
            </p:nvSpPr>
            <p:spPr bwMode="auto">
              <a:xfrm>
                <a:off x="3955" y="278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22" name="Freeform 2158"/>
              <p:cNvSpPr>
                <a:spLocks/>
              </p:cNvSpPr>
              <p:nvPr/>
            </p:nvSpPr>
            <p:spPr bwMode="auto">
              <a:xfrm>
                <a:off x="3955" y="279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23" name="Freeform 2159"/>
              <p:cNvSpPr>
                <a:spLocks/>
              </p:cNvSpPr>
              <p:nvPr/>
            </p:nvSpPr>
            <p:spPr bwMode="auto">
              <a:xfrm>
                <a:off x="3955" y="280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24" name="Freeform 2160"/>
              <p:cNvSpPr>
                <a:spLocks/>
              </p:cNvSpPr>
              <p:nvPr/>
            </p:nvSpPr>
            <p:spPr bwMode="auto">
              <a:xfrm>
                <a:off x="3955" y="281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25" name="Freeform 2161"/>
              <p:cNvSpPr>
                <a:spLocks/>
              </p:cNvSpPr>
              <p:nvPr/>
            </p:nvSpPr>
            <p:spPr bwMode="auto">
              <a:xfrm>
                <a:off x="3955" y="282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26" name="Freeform 2162"/>
              <p:cNvSpPr>
                <a:spLocks/>
              </p:cNvSpPr>
              <p:nvPr/>
            </p:nvSpPr>
            <p:spPr bwMode="auto">
              <a:xfrm>
                <a:off x="3955" y="284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27" name="Freeform 2163"/>
              <p:cNvSpPr>
                <a:spLocks/>
              </p:cNvSpPr>
              <p:nvPr/>
            </p:nvSpPr>
            <p:spPr bwMode="auto">
              <a:xfrm>
                <a:off x="3955" y="285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28" name="Freeform 2164"/>
              <p:cNvSpPr>
                <a:spLocks/>
              </p:cNvSpPr>
              <p:nvPr/>
            </p:nvSpPr>
            <p:spPr bwMode="auto">
              <a:xfrm>
                <a:off x="3955" y="286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29" name="Freeform 2165"/>
              <p:cNvSpPr>
                <a:spLocks/>
              </p:cNvSpPr>
              <p:nvPr/>
            </p:nvSpPr>
            <p:spPr bwMode="auto">
              <a:xfrm>
                <a:off x="3955" y="287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30" name="Freeform 2166"/>
              <p:cNvSpPr>
                <a:spLocks/>
              </p:cNvSpPr>
              <p:nvPr/>
            </p:nvSpPr>
            <p:spPr bwMode="auto">
              <a:xfrm>
                <a:off x="3955" y="288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31" name="Freeform 2167"/>
              <p:cNvSpPr>
                <a:spLocks/>
              </p:cNvSpPr>
              <p:nvPr/>
            </p:nvSpPr>
            <p:spPr bwMode="auto">
              <a:xfrm>
                <a:off x="3955" y="289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32" name="Freeform 2168"/>
              <p:cNvSpPr>
                <a:spLocks/>
              </p:cNvSpPr>
              <p:nvPr/>
            </p:nvSpPr>
            <p:spPr bwMode="auto">
              <a:xfrm>
                <a:off x="3955" y="290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33" name="Freeform 2169"/>
              <p:cNvSpPr>
                <a:spLocks/>
              </p:cNvSpPr>
              <p:nvPr/>
            </p:nvSpPr>
            <p:spPr bwMode="auto">
              <a:xfrm>
                <a:off x="3955" y="291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34" name="Freeform 2170"/>
              <p:cNvSpPr>
                <a:spLocks/>
              </p:cNvSpPr>
              <p:nvPr/>
            </p:nvSpPr>
            <p:spPr bwMode="auto">
              <a:xfrm>
                <a:off x="3955" y="292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35" name="Freeform 2171"/>
              <p:cNvSpPr>
                <a:spLocks/>
              </p:cNvSpPr>
              <p:nvPr/>
            </p:nvSpPr>
            <p:spPr bwMode="auto">
              <a:xfrm>
                <a:off x="3955" y="293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36" name="Freeform 2172"/>
              <p:cNvSpPr>
                <a:spLocks/>
              </p:cNvSpPr>
              <p:nvPr/>
            </p:nvSpPr>
            <p:spPr bwMode="auto">
              <a:xfrm>
                <a:off x="3955" y="294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37" name="Freeform 2173"/>
              <p:cNvSpPr>
                <a:spLocks/>
              </p:cNvSpPr>
              <p:nvPr/>
            </p:nvSpPr>
            <p:spPr bwMode="auto">
              <a:xfrm>
                <a:off x="3955" y="296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38" name="Freeform 2174"/>
              <p:cNvSpPr>
                <a:spLocks/>
              </p:cNvSpPr>
              <p:nvPr/>
            </p:nvSpPr>
            <p:spPr bwMode="auto">
              <a:xfrm>
                <a:off x="3955" y="297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39" name="Freeform 2175"/>
              <p:cNvSpPr>
                <a:spLocks/>
              </p:cNvSpPr>
              <p:nvPr/>
            </p:nvSpPr>
            <p:spPr bwMode="auto">
              <a:xfrm>
                <a:off x="3955" y="298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40" name="Freeform 2176"/>
              <p:cNvSpPr>
                <a:spLocks/>
              </p:cNvSpPr>
              <p:nvPr/>
            </p:nvSpPr>
            <p:spPr bwMode="auto">
              <a:xfrm>
                <a:off x="3955" y="299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1" name="Freeform 2177"/>
              <p:cNvSpPr>
                <a:spLocks/>
              </p:cNvSpPr>
              <p:nvPr/>
            </p:nvSpPr>
            <p:spPr bwMode="auto">
              <a:xfrm>
                <a:off x="3955" y="300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2" name="Freeform 2178"/>
              <p:cNvSpPr>
                <a:spLocks/>
              </p:cNvSpPr>
              <p:nvPr/>
            </p:nvSpPr>
            <p:spPr bwMode="auto">
              <a:xfrm>
                <a:off x="3955" y="301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43" name="Freeform 2179"/>
              <p:cNvSpPr>
                <a:spLocks/>
              </p:cNvSpPr>
              <p:nvPr/>
            </p:nvSpPr>
            <p:spPr bwMode="auto">
              <a:xfrm>
                <a:off x="3955" y="302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44" name="Freeform 2180"/>
              <p:cNvSpPr>
                <a:spLocks/>
              </p:cNvSpPr>
              <p:nvPr/>
            </p:nvSpPr>
            <p:spPr bwMode="auto">
              <a:xfrm>
                <a:off x="3955" y="303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5" name="Freeform 2181"/>
              <p:cNvSpPr>
                <a:spLocks/>
              </p:cNvSpPr>
              <p:nvPr/>
            </p:nvSpPr>
            <p:spPr bwMode="auto">
              <a:xfrm>
                <a:off x="3955" y="304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6" name="Freeform 2182"/>
              <p:cNvSpPr>
                <a:spLocks/>
              </p:cNvSpPr>
              <p:nvPr/>
            </p:nvSpPr>
            <p:spPr bwMode="auto">
              <a:xfrm>
                <a:off x="3955" y="305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7" name="Freeform 2183"/>
              <p:cNvSpPr>
                <a:spLocks/>
              </p:cNvSpPr>
              <p:nvPr/>
            </p:nvSpPr>
            <p:spPr bwMode="auto">
              <a:xfrm>
                <a:off x="3955" y="306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48" name="Freeform 2184"/>
              <p:cNvSpPr>
                <a:spLocks/>
              </p:cNvSpPr>
              <p:nvPr/>
            </p:nvSpPr>
            <p:spPr bwMode="auto">
              <a:xfrm>
                <a:off x="3955" y="308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49" name="Freeform 2185"/>
              <p:cNvSpPr>
                <a:spLocks/>
              </p:cNvSpPr>
              <p:nvPr/>
            </p:nvSpPr>
            <p:spPr bwMode="auto">
              <a:xfrm>
                <a:off x="3955" y="309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0" name="Freeform 2186"/>
              <p:cNvSpPr>
                <a:spLocks/>
              </p:cNvSpPr>
              <p:nvPr/>
            </p:nvSpPr>
            <p:spPr bwMode="auto">
              <a:xfrm>
                <a:off x="3955" y="310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1" name="Freeform 2187"/>
              <p:cNvSpPr>
                <a:spLocks/>
              </p:cNvSpPr>
              <p:nvPr/>
            </p:nvSpPr>
            <p:spPr bwMode="auto">
              <a:xfrm>
                <a:off x="3955" y="311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52" name="Freeform 2188"/>
              <p:cNvSpPr>
                <a:spLocks/>
              </p:cNvSpPr>
              <p:nvPr/>
            </p:nvSpPr>
            <p:spPr bwMode="auto">
              <a:xfrm>
                <a:off x="3955" y="312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3" name="Freeform 2189"/>
              <p:cNvSpPr>
                <a:spLocks/>
              </p:cNvSpPr>
              <p:nvPr/>
            </p:nvSpPr>
            <p:spPr bwMode="auto">
              <a:xfrm>
                <a:off x="3955" y="313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4" name="Freeform 2190"/>
              <p:cNvSpPr>
                <a:spLocks/>
              </p:cNvSpPr>
              <p:nvPr/>
            </p:nvSpPr>
            <p:spPr bwMode="auto">
              <a:xfrm>
                <a:off x="3955" y="314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5" name="Freeform 2191"/>
              <p:cNvSpPr>
                <a:spLocks/>
              </p:cNvSpPr>
              <p:nvPr/>
            </p:nvSpPr>
            <p:spPr bwMode="auto">
              <a:xfrm>
                <a:off x="3955" y="315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56" name="Freeform 2192"/>
              <p:cNvSpPr>
                <a:spLocks/>
              </p:cNvSpPr>
              <p:nvPr/>
            </p:nvSpPr>
            <p:spPr bwMode="auto">
              <a:xfrm>
                <a:off x="3955" y="316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7" name="Freeform 2193"/>
              <p:cNvSpPr>
                <a:spLocks/>
              </p:cNvSpPr>
              <p:nvPr/>
            </p:nvSpPr>
            <p:spPr bwMode="auto">
              <a:xfrm>
                <a:off x="3955" y="317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8" name="Freeform 2194"/>
              <p:cNvSpPr>
                <a:spLocks/>
              </p:cNvSpPr>
              <p:nvPr/>
            </p:nvSpPr>
            <p:spPr bwMode="auto">
              <a:xfrm>
                <a:off x="3955" y="318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59" name="Freeform 2195"/>
              <p:cNvSpPr>
                <a:spLocks/>
              </p:cNvSpPr>
              <p:nvPr/>
            </p:nvSpPr>
            <p:spPr bwMode="auto">
              <a:xfrm>
                <a:off x="3955" y="319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60" name="Freeform 2196"/>
              <p:cNvSpPr>
                <a:spLocks/>
              </p:cNvSpPr>
              <p:nvPr/>
            </p:nvSpPr>
            <p:spPr bwMode="auto">
              <a:xfrm>
                <a:off x="3955" y="321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1" name="Freeform 2197"/>
              <p:cNvSpPr>
                <a:spLocks/>
              </p:cNvSpPr>
              <p:nvPr/>
            </p:nvSpPr>
            <p:spPr bwMode="auto">
              <a:xfrm>
                <a:off x="3955" y="322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2" name="Freeform 2198"/>
              <p:cNvSpPr>
                <a:spLocks/>
              </p:cNvSpPr>
              <p:nvPr/>
            </p:nvSpPr>
            <p:spPr bwMode="auto">
              <a:xfrm>
                <a:off x="3955" y="323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3" name="Freeform 2199"/>
              <p:cNvSpPr>
                <a:spLocks/>
              </p:cNvSpPr>
              <p:nvPr/>
            </p:nvSpPr>
            <p:spPr bwMode="auto">
              <a:xfrm>
                <a:off x="3955" y="324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64" name="Freeform 2200"/>
              <p:cNvSpPr>
                <a:spLocks/>
              </p:cNvSpPr>
              <p:nvPr/>
            </p:nvSpPr>
            <p:spPr bwMode="auto">
              <a:xfrm>
                <a:off x="3955" y="325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5" name="Freeform 2201"/>
              <p:cNvSpPr>
                <a:spLocks/>
              </p:cNvSpPr>
              <p:nvPr/>
            </p:nvSpPr>
            <p:spPr bwMode="auto">
              <a:xfrm>
                <a:off x="3955" y="326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6" name="Freeform 2202"/>
              <p:cNvSpPr>
                <a:spLocks/>
              </p:cNvSpPr>
              <p:nvPr/>
            </p:nvSpPr>
            <p:spPr bwMode="auto">
              <a:xfrm>
                <a:off x="3955" y="327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7" name="Freeform 2203"/>
              <p:cNvSpPr>
                <a:spLocks/>
              </p:cNvSpPr>
              <p:nvPr/>
            </p:nvSpPr>
            <p:spPr bwMode="auto">
              <a:xfrm>
                <a:off x="3955" y="328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68" name="Freeform 2204"/>
              <p:cNvSpPr>
                <a:spLocks/>
              </p:cNvSpPr>
              <p:nvPr/>
            </p:nvSpPr>
            <p:spPr bwMode="auto">
              <a:xfrm>
                <a:off x="3955" y="329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69" name="Freeform 2205"/>
              <p:cNvSpPr>
                <a:spLocks/>
              </p:cNvSpPr>
              <p:nvPr/>
            </p:nvSpPr>
            <p:spPr bwMode="auto">
              <a:xfrm>
                <a:off x="3955" y="330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0" name="Freeform 2206"/>
              <p:cNvSpPr>
                <a:spLocks/>
              </p:cNvSpPr>
              <p:nvPr/>
            </p:nvSpPr>
            <p:spPr bwMode="auto">
              <a:xfrm>
                <a:off x="3955" y="331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1" name="Freeform 2207"/>
              <p:cNvSpPr>
                <a:spLocks/>
              </p:cNvSpPr>
              <p:nvPr/>
            </p:nvSpPr>
            <p:spPr bwMode="auto">
              <a:xfrm>
                <a:off x="3955" y="333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72" name="Freeform 2208"/>
              <p:cNvSpPr>
                <a:spLocks/>
              </p:cNvSpPr>
              <p:nvPr/>
            </p:nvSpPr>
            <p:spPr bwMode="auto">
              <a:xfrm>
                <a:off x="3955" y="334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73" name="Freeform 2209"/>
              <p:cNvSpPr>
                <a:spLocks/>
              </p:cNvSpPr>
              <p:nvPr/>
            </p:nvSpPr>
            <p:spPr bwMode="auto">
              <a:xfrm>
                <a:off x="3955" y="335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4" name="Freeform 2210"/>
              <p:cNvSpPr>
                <a:spLocks/>
              </p:cNvSpPr>
              <p:nvPr/>
            </p:nvSpPr>
            <p:spPr bwMode="auto">
              <a:xfrm>
                <a:off x="3955" y="336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5" name="Freeform 2211"/>
              <p:cNvSpPr>
                <a:spLocks/>
              </p:cNvSpPr>
              <p:nvPr/>
            </p:nvSpPr>
            <p:spPr bwMode="auto">
              <a:xfrm>
                <a:off x="3955" y="337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76" name="Freeform 2212"/>
              <p:cNvSpPr>
                <a:spLocks/>
              </p:cNvSpPr>
              <p:nvPr/>
            </p:nvSpPr>
            <p:spPr bwMode="auto">
              <a:xfrm>
                <a:off x="3955" y="338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77" name="Freeform 2213"/>
              <p:cNvSpPr>
                <a:spLocks/>
              </p:cNvSpPr>
              <p:nvPr/>
            </p:nvSpPr>
            <p:spPr bwMode="auto">
              <a:xfrm>
                <a:off x="3955" y="3395"/>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8" name="Freeform 2214"/>
              <p:cNvSpPr>
                <a:spLocks/>
              </p:cNvSpPr>
              <p:nvPr/>
            </p:nvSpPr>
            <p:spPr bwMode="auto">
              <a:xfrm>
                <a:off x="3955" y="340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79" name="Freeform 2215"/>
              <p:cNvSpPr>
                <a:spLocks/>
              </p:cNvSpPr>
              <p:nvPr/>
            </p:nvSpPr>
            <p:spPr bwMode="auto">
              <a:xfrm>
                <a:off x="3955" y="341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80" name="Freeform 2216"/>
              <p:cNvSpPr>
                <a:spLocks/>
              </p:cNvSpPr>
              <p:nvPr/>
            </p:nvSpPr>
            <p:spPr bwMode="auto">
              <a:xfrm>
                <a:off x="3955" y="342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81" name="Freeform 2217"/>
              <p:cNvSpPr>
                <a:spLocks/>
              </p:cNvSpPr>
              <p:nvPr/>
            </p:nvSpPr>
            <p:spPr bwMode="auto">
              <a:xfrm>
                <a:off x="3955" y="3438"/>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82" name="Freeform 2218"/>
              <p:cNvSpPr>
                <a:spLocks/>
              </p:cNvSpPr>
              <p:nvPr/>
            </p:nvSpPr>
            <p:spPr bwMode="auto">
              <a:xfrm>
                <a:off x="3955" y="344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83" name="Freeform 2219"/>
              <p:cNvSpPr>
                <a:spLocks/>
              </p:cNvSpPr>
              <p:nvPr/>
            </p:nvSpPr>
            <p:spPr bwMode="auto">
              <a:xfrm>
                <a:off x="3955" y="346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84" name="Freeform 2220"/>
              <p:cNvSpPr>
                <a:spLocks/>
              </p:cNvSpPr>
              <p:nvPr/>
            </p:nvSpPr>
            <p:spPr bwMode="auto">
              <a:xfrm>
                <a:off x="3955" y="347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85" name="Freeform 2221"/>
              <p:cNvSpPr>
                <a:spLocks/>
              </p:cNvSpPr>
              <p:nvPr/>
            </p:nvSpPr>
            <p:spPr bwMode="auto">
              <a:xfrm>
                <a:off x="3955" y="348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86" name="Freeform 2222"/>
              <p:cNvSpPr>
                <a:spLocks/>
              </p:cNvSpPr>
              <p:nvPr/>
            </p:nvSpPr>
            <p:spPr bwMode="auto">
              <a:xfrm>
                <a:off x="3955" y="349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87" name="Freeform 2223"/>
              <p:cNvSpPr>
                <a:spLocks/>
              </p:cNvSpPr>
              <p:nvPr/>
            </p:nvSpPr>
            <p:spPr bwMode="auto">
              <a:xfrm>
                <a:off x="3955" y="350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88" name="Freeform 2224"/>
              <p:cNvSpPr>
                <a:spLocks/>
              </p:cNvSpPr>
              <p:nvPr/>
            </p:nvSpPr>
            <p:spPr bwMode="auto">
              <a:xfrm>
                <a:off x="3955" y="351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89" name="Freeform 2225"/>
              <p:cNvSpPr>
                <a:spLocks/>
              </p:cNvSpPr>
              <p:nvPr/>
            </p:nvSpPr>
            <p:spPr bwMode="auto">
              <a:xfrm>
                <a:off x="3955" y="352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0" name="Freeform 2226"/>
              <p:cNvSpPr>
                <a:spLocks/>
              </p:cNvSpPr>
              <p:nvPr/>
            </p:nvSpPr>
            <p:spPr bwMode="auto">
              <a:xfrm>
                <a:off x="3955" y="353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1" name="Freeform 2227"/>
              <p:cNvSpPr>
                <a:spLocks/>
              </p:cNvSpPr>
              <p:nvPr/>
            </p:nvSpPr>
            <p:spPr bwMode="auto">
              <a:xfrm>
                <a:off x="3955" y="354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92" name="Freeform 2228"/>
              <p:cNvSpPr>
                <a:spLocks/>
              </p:cNvSpPr>
              <p:nvPr/>
            </p:nvSpPr>
            <p:spPr bwMode="auto">
              <a:xfrm>
                <a:off x="3955" y="355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93" name="Freeform 2229"/>
              <p:cNvSpPr>
                <a:spLocks/>
              </p:cNvSpPr>
              <p:nvPr/>
            </p:nvSpPr>
            <p:spPr bwMode="auto">
              <a:xfrm>
                <a:off x="3955" y="356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4" name="Freeform 2230"/>
              <p:cNvSpPr>
                <a:spLocks/>
              </p:cNvSpPr>
              <p:nvPr/>
            </p:nvSpPr>
            <p:spPr bwMode="auto">
              <a:xfrm>
                <a:off x="3955" y="358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5" name="Freeform 2231"/>
              <p:cNvSpPr>
                <a:spLocks/>
              </p:cNvSpPr>
              <p:nvPr/>
            </p:nvSpPr>
            <p:spPr bwMode="auto">
              <a:xfrm>
                <a:off x="3955" y="359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496" name="Freeform 2232"/>
              <p:cNvSpPr>
                <a:spLocks/>
              </p:cNvSpPr>
              <p:nvPr/>
            </p:nvSpPr>
            <p:spPr bwMode="auto">
              <a:xfrm>
                <a:off x="3955" y="360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497" name="Freeform 2233"/>
              <p:cNvSpPr>
                <a:spLocks/>
              </p:cNvSpPr>
              <p:nvPr/>
            </p:nvSpPr>
            <p:spPr bwMode="auto">
              <a:xfrm>
                <a:off x="3955" y="361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8" name="Freeform 2234"/>
              <p:cNvSpPr>
                <a:spLocks/>
              </p:cNvSpPr>
              <p:nvPr/>
            </p:nvSpPr>
            <p:spPr bwMode="auto">
              <a:xfrm>
                <a:off x="3955" y="362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499" name="Freeform 2235"/>
              <p:cNvSpPr>
                <a:spLocks/>
              </p:cNvSpPr>
              <p:nvPr/>
            </p:nvSpPr>
            <p:spPr bwMode="auto">
              <a:xfrm>
                <a:off x="3955" y="363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500" name="Freeform 2236"/>
              <p:cNvSpPr>
                <a:spLocks/>
              </p:cNvSpPr>
              <p:nvPr/>
            </p:nvSpPr>
            <p:spPr bwMode="auto">
              <a:xfrm>
                <a:off x="3955" y="364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501" name="Freeform 2237"/>
              <p:cNvSpPr>
                <a:spLocks/>
              </p:cNvSpPr>
              <p:nvPr/>
            </p:nvSpPr>
            <p:spPr bwMode="auto">
              <a:xfrm>
                <a:off x="3955" y="365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502" name="Freeform 2238"/>
              <p:cNvSpPr>
                <a:spLocks/>
              </p:cNvSpPr>
              <p:nvPr/>
            </p:nvSpPr>
            <p:spPr bwMode="auto">
              <a:xfrm>
                <a:off x="3955" y="366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grpSp>
        <p:grpSp>
          <p:nvGrpSpPr>
            <p:cNvPr id="1677503" name="Group 2239"/>
            <p:cNvGrpSpPr>
              <a:grpSpLocks/>
            </p:cNvGrpSpPr>
            <p:nvPr/>
          </p:nvGrpSpPr>
          <p:grpSpPr bwMode="auto">
            <a:xfrm>
              <a:off x="1576" y="1685"/>
              <a:ext cx="3119" cy="5"/>
              <a:chOff x="1455" y="1685"/>
              <a:chExt cx="2879" cy="5"/>
            </a:xfrm>
          </p:grpSpPr>
          <p:grpSp>
            <p:nvGrpSpPr>
              <p:cNvPr id="1677504" name="Group 2240"/>
              <p:cNvGrpSpPr>
                <a:grpSpLocks/>
              </p:cNvGrpSpPr>
              <p:nvPr/>
            </p:nvGrpSpPr>
            <p:grpSpPr bwMode="auto">
              <a:xfrm>
                <a:off x="1455" y="1685"/>
                <a:ext cx="2100" cy="5"/>
                <a:chOff x="1455" y="1685"/>
                <a:chExt cx="2100" cy="5"/>
              </a:xfrm>
            </p:grpSpPr>
            <p:sp>
              <p:nvSpPr>
                <p:cNvPr id="1677505" name="Freeform 2241"/>
                <p:cNvSpPr>
                  <a:spLocks/>
                </p:cNvSpPr>
                <p:nvPr/>
              </p:nvSpPr>
              <p:spPr bwMode="auto">
                <a:xfrm>
                  <a:off x="1455" y="1685"/>
                  <a:ext cx="5" cy="5"/>
                </a:xfrm>
                <a:custGeom>
                  <a:avLst/>
                  <a:gdLst/>
                  <a:ahLst/>
                  <a:cxnLst>
                    <a:cxn ang="0">
                      <a:pos x="7" y="0"/>
                    </a:cxn>
                    <a:cxn ang="0">
                      <a:pos x="5" y="0"/>
                    </a:cxn>
                    <a:cxn ang="0">
                      <a:pos x="3" y="2"/>
                    </a:cxn>
                    <a:cxn ang="0">
                      <a:pos x="1" y="4"/>
                    </a:cxn>
                    <a:cxn ang="0">
                      <a:pos x="0" y="6"/>
                    </a:cxn>
                    <a:cxn ang="0">
                      <a:pos x="0" y="6"/>
                    </a:cxn>
                    <a:cxn ang="0">
                      <a:pos x="1" y="8"/>
                    </a:cxn>
                    <a:cxn ang="0">
                      <a:pos x="3" y="9"/>
                    </a:cxn>
                    <a:cxn ang="0">
                      <a:pos x="5" y="11"/>
                    </a:cxn>
                    <a:cxn ang="0">
                      <a:pos x="5" y="11"/>
                    </a:cxn>
                    <a:cxn ang="0">
                      <a:pos x="5" y="11"/>
                    </a:cxn>
                    <a:cxn ang="0">
                      <a:pos x="7" y="9"/>
                    </a:cxn>
                    <a:cxn ang="0">
                      <a:pos x="8" y="8"/>
                    </a:cxn>
                    <a:cxn ang="0">
                      <a:pos x="10" y="6"/>
                    </a:cxn>
                    <a:cxn ang="0">
                      <a:pos x="10" y="6"/>
                    </a:cxn>
                    <a:cxn ang="0">
                      <a:pos x="8" y="4"/>
                    </a:cxn>
                    <a:cxn ang="0">
                      <a:pos x="7" y="2"/>
                    </a:cxn>
                    <a:cxn ang="0">
                      <a:pos x="7" y="0"/>
                    </a:cxn>
                  </a:cxnLst>
                  <a:rect l="0" t="0" r="r" b="b"/>
                  <a:pathLst>
                    <a:path w="10" h="11">
                      <a:moveTo>
                        <a:pt x="7" y="0"/>
                      </a:moveTo>
                      <a:lnTo>
                        <a:pt x="5" y="0"/>
                      </a:lnTo>
                      <a:lnTo>
                        <a:pt x="3" y="2"/>
                      </a:lnTo>
                      <a:lnTo>
                        <a:pt x="1" y="4"/>
                      </a:lnTo>
                      <a:lnTo>
                        <a:pt x="0" y="6"/>
                      </a:lnTo>
                      <a:lnTo>
                        <a:pt x="0" y="6"/>
                      </a:lnTo>
                      <a:lnTo>
                        <a:pt x="1" y="8"/>
                      </a:lnTo>
                      <a:lnTo>
                        <a:pt x="3" y="9"/>
                      </a:lnTo>
                      <a:lnTo>
                        <a:pt x="5" y="11"/>
                      </a:lnTo>
                      <a:lnTo>
                        <a:pt x="5" y="11"/>
                      </a:lnTo>
                      <a:lnTo>
                        <a:pt x="5" y="11"/>
                      </a:lnTo>
                      <a:lnTo>
                        <a:pt x="7" y="9"/>
                      </a:lnTo>
                      <a:lnTo>
                        <a:pt x="8" y="8"/>
                      </a:lnTo>
                      <a:lnTo>
                        <a:pt x="10" y="6"/>
                      </a:lnTo>
                      <a:lnTo>
                        <a:pt x="10" y="6"/>
                      </a:lnTo>
                      <a:lnTo>
                        <a:pt x="8"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7506" name="Freeform 2242"/>
                <p:cNvSpPr>
                  <a:spLocks/>
                </p:cNvSpPr>
                <p:nvPr/>
              </p:nvSpPr>
              <p:spPr bwMode="auto">
                <a:xfrm>
                  <a:off x="1465"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07" name="Freeform 2243"/>
                <p:cNvSpPr>
                  <a:spLocks/>
                </p:cNvSpPr>
                <p:nvPr/>
              </p:nvSpPr>
              <p:spPr bwMode="auto">
                <a:xfrm>
                  <a:off x="14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08" name="Freeform 2244"/>
                <p:cNvSpPr>
                  <a:spLocks/>
                </p:cNvSpPr>
                <p:nvPr/>
              </p:nvSpPr>
              <p:spPr bwMode="auto">
                <a:xfrm>
                  <a:off x="14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09" name="Freeform 2245"/>
                <p:cNvSpPr>
                  <a:spLocks/>
                </p:cNvSpPr>
                <p:nvPr/>
              </p:nvSpPr>
              <p:spPr bwMode="auto">
                <a:xfrm>
                  <a:off x="1497"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0" name="Freeform 2246"/>
                <p:cNvSpPr>
                  <a:spLocks/>
                </p:cNvSpPr>
                <p:nvPr/>
              </p:nvSpPr>
              <p:spPr bwMode="auto">
                <a:xfrm>
                  <a:off x="150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1" name="Freeform 2247"/>
                <p:cNvSpPr>
                  <a:spLocks/>
                </p:cNvSpPr>
                <p:nvPr/>
              </p:nvSpPr>
              <p:spPr bwMode="auto">
                <a:xfrm>
                  <a:off x="151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2" name="Freeform 2248"/>
                <p:cNvSpPr>
                  <a:spLocks/>
                </p:cNvSpPr>
                <p:nvPr/>
              </p:nvSpPr>
              <p:spPr bwMode="auto">
                <a:xfrm>
                  <a:off x="15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3" name="Freeform 2249"/>
                <p:cNvSpPr>
                  <a:spLocks/>
                </p:cNvSpPr>
                <p:nvPr/>
              </p:nvSpPr>
              <p:spPr bwMode="auto">
                <a:xfrm>
                  <a:off x="15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4" name="Freeform 2250"/>
                <p:cNvSpPr>
                  <a:spLocks/>
                </p:cNvSpPr>
                <p:nvPr/>
              </p:nvSpPr>
              <p:spPr bwMode="auto">
                <a:xfrm>
                  <a:off x="155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5" name="Freeform 2251"/>
                <p:cNvSpPr>
                  <a:spLocks/>
                </p:cNvSpPr>
                <p:nvPr/>
              </p:nvSpPr>
              <p:spPr bwMode="auto">
                <a:xfrm>
                  <a:off x="156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16" name="Freeform 2252"/>
                <p:cNvSpPr>
                  <a:spLocks/>
                </p:cNvSpPr>
                <p:nvPr/>
              </p:nvSpPr>
              <p:spPr bwMode="auto">
                <a:xfrm>
                  <a:off x="15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17" name="Freeform 2253"/>
                <p:cNvSpPr>
                  <a:spLocks/>
                </p:cNvSpPr>
                <p:nvPr/>
              </p:nvSpPr>
              <p:spPr bwMode="auto">
                <a:xfrm>
                  <a:off x="15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18" name="Freeform 2254"/>
                <p:cNvSpPr>
                  <a:spLocks/>
                </p:cNvSpPr>
                <p:nvPr/>
              </p:nvSpPr>
              <p:spPr bwMode="auto">
                <a:xfrm>
                  <a:off x="159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19" name="Freeform 2255"/>
                <p:cNvSpPr>
                  <a:spLocks/>
                </p:cNvSpPr>
                <p:nvPr/>
              </p:nvSpPr>
              <p:spPr bwMode="auto">
                <a:xfrm>
                  <a:off x="160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20" name="Freeform 2256"/>
                <p:cNvSpPr>
                  <a:spLocks/>
                </p:cNvSpPr>
                <p:nvPr/>
              </p:nvSpPr>
              <p:spPr bwMode="auto">
                <a:xfrm>
                  <a:off x="16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521" name="Freeform 2257"/>
                <p:cNvSpPr>
                  <a:spLocks/>
                </p:cNvSpPr>
                <p:nvPr/>
              </p:nvSpPr>
              <p:spPr bwMode="auto">
                <a:xfrm>
                  <a:off x="16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2" name="Freeform 2258"/>
                <p:cNvSpPr>
                  <a:spLocks/>
                </p:cNvSpPr>
                <p:nvPr/>
              </p:nvSpPr>
              <p:spPr bwMode="auto">
                <a:xfrm>
                  <a:off x="16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3" name="Freeform 2259"/>
                <p:cNvSpPr>
                  <a:spLocks/>
                </p:cNvSpPr>
                <p:nvPr/>
              </p:nvSpPr>
              <p:spPr bwMode="auto">
                <a:xfrm>
                  <a:off x="1644"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4" name="Freeform 2260"/>
                <p:cNvSpPr>
                  <a:spLocks/>
                </p:cNvSpPr>
                <p:nvPr/>
              </p:nvSpPr>
              <p:spPr bwMode="auto">
                <a:xfrm>
                  <a:off x="1655"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5" name="Freeform 2261"/>
                <p:cNvSpPr>
                  <a:spLocks/>
                </p:cNvSpPr>
                <p:nvPr/>
              </p:nvSpPr>
              <p:spPr bwMode="auto">
                <a:xfrm>
                  <a:off x="16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6" name="Freeform 2262"/>
                <p:cNvSpPr>
                  <a:spLocks/>
                </p:cNvSpPr>
                <p:nvPr/>
              </p:nvSpPr>
              <p:spPr bwMode="auto">
                <a:xfrm>
                  <a:off x="16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7" name="Freeform 2263"/>
                <p:cNvSpPr>
                  <a:spLocks/>
                </p:cNvSpPr>
                <p:nvPr/>
              </p:nvSpPr>
              <p:spPr bwMode="auto">
                <a:xfrm>
                  <a:off x="16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8" name="Freeform 2264"/>
                <p:cNvSpPr>
                  <a:spLocks/>
                </p:cNvSpPr>
                <p:nvPr/>
              </p:nvSpPr>
              <p:spPr bwMode="auto">
                <a:xfrm>
                  <a:off x="1697"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29" name="Freeform 2265"/>
                <p:cNvSpPr>
                  <a:spLocks/>
                </p:cNvSpPr>
                <p:nvPr/>
              </p:nvSpPr>
              <p:spPr bwMode="auto">
                <a:xfrm>
                  <a:off x="170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30" name="Freeform 2266"/>
                <p:cNvSpPr>
                  <a:spLocks/>
                </p:cNvSpPr>
                <p:nvPr/>
              </p:nvSpPr>
              <p:spPr bwMode="auto">
                <a:xfrm>
                  <a:off x="17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31" name="Freeform 2267"/>
                <p:cNvSpPr>
                  <a:spLocks/>
                </p:cNvSpPr>
                <p:nvPr/>
              </p:nvSpPr>
              <p:spPr bwMode="auto">
                <a:xfrm>
                  <a:off x="17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32" name="Freeform 2268"/>
                <p:cNvSpPr>
                  <a:spLocks/>
                </p:cNvSpPr>
                <p:nvPr/>
              </p:nvSpPr>
              <p:spPr bwMode="auto">
                <a:xfrm>
                  <a:off x="17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33" name="Freeform 2269"/>
                <p:cNvSpPr>
                  <a:spLocks/>
                </p:cNvSpPr>
                <p:nvPr/>
              </p:nvSpPr>
              <p:spPr bwMode="auto">
                <a:xfrm>
                  <a:off x="175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34" name="Freeform 2270"/>
                <p:cNvSpPr>
                  <a:spLocks/>
                </p:cNvSpPr>
                <p:nvPr/>
              </p:nvSpPr>
              <p:spPr bwMode="auto">
                <a:xfrm>
                  <a:off x="17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35" name="Freeform 2271"/>
                <p:cNvSpPr>
                  <a:spLocks/>
                </p:cNvSpPr>
                <p:nvPr/>
              </p:nvSpPr>
              <p:spPr bwMode="auto">
                <a:xfrm>
                  <a:off x="17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36" name="Freeform 2272"/>
                <p:cNvSpPr>
                  <a:spLocks/>
                </p:cNvSpPr>
                <p:nvPr/>
              </p:nvSpPr>
              <p:spPr bwMode="auto">
                <a:xfrm>
                  <a:off x="17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37" name="Freeform 2273"/>
                <p:cNvSpPr>
                  <a:spLocks/>
                </p:cNvSpPr>
                <p:nvPr/>
              </p:nvSpPr>
              <p:spPr bwMode="auto">
                <a:xfrm>
                  <a:off x="179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38" name="Freeform 2274"/>
                <p:cNvSpPr>
                  <a:spLocks/>
                </p:cNvSpPr>
                <p:nvPr/>
              </p:nvSpPr>
              <p:spPr bwMode="auto">
                <a:xfrm>
                  <a:off x="1802"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539" name="Freeform 2275"/>
                <p:cNvSpPr>
                  <a:spLocks/>
                </p:cNvSpPr>
                <p:nvPr/>
              </p:nvSpPr>
              <p:spPr bwMode="auto">
                <a:xfrm>
                  <a:off x="18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0" name="Freeform 2276"/>
                <p:cNvSpPr>
                  <a:spLocks/>
                </p:cNvSpPr>
                <p:nvPr/>
              </p:nvSpPr>
              <p:spPr bwMode="auto">
                <a:xfrm>
                  <a:off x="18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1" name="Freeform 2277"/>
                <p:cNvSpPr>
                  <a:spLocks/>
                </p:cNvSpPr>
                <p:nvPr/>
              </p:nvSpPr>
              <p:spPr bwMode="auto">
                <a:xfrm>
                  <a:off x="18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2" name="Freeform 2278"/>
                <p:cNvSpPr>
                  <a:spLocks/>
                </p:cNvSpPr>
                <p:nvPr/>
              </p:nvSpPr>
              <p:spPr bwMode="auto">
                <a:xfrm>
                  <a:off x="1844"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3" name="Freeform 2279"/>
                <p:cNvSpPr>
                  <a:spLocks/>
                </p:cNvSpPr>
                <p:nvPr/>
              </p:nvSpPr>
              <p:spPr bwMode="auto">
                <a:xfrm>
                  <a:off x="18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4" name="Freeform 2280"/>
                <p:cNvSpPr>
                  <a:spLocks/>
                </p:cNvSpPr>
                <p:nvPr/>
              </p:nvSpPr>
              <p:spPr bwMode="auto">
                <a:xfrm>
                  <a:off x="18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5" name="Freeform 2281"/>
                <p:cNvSpPr>
                  <a:spLocks/>
                </p:cNvSpPr>
                <p:nvPr/>
              </p:nvSpPr>
              <p:spPr bwMode="auto">
                <a:xfrm>
                  <a:off x="18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6" name="Freeform 2282"/>
                <p:cNvSpPr>
                  <a:spLocks/>
                </p:cNvSpPr>
                <p:nvPr/>
              </p:nvSpPr>
              <p:spPr bwMode="auto">
                <a:xfrm>
                  <a:off x="18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7" name="Freeform 2283"/>
                <p:cNvSpPr>
                  <a:spLocks/>
                </p:cNvSpPr>
                <p:nvPr/>
              </p:nvSpPr>
              <p:spPr bwMode="auto">
                <a:xfrm>
                  <a:off x="18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8" name="Freeform 2284"/>
                <p:cNvSpPr>
                  <a:spLocks/>
                </p:cNvSpPr>
                <p:nvPr/>
              </p:nvSpPr>
              <p:spPr bwMode="auto">
                <a:xfrm>
                  <a:off x="19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49" name="Freeform 2285"/>
                <p:cNvSpPr>
                  <a:spLocks/>
                </p:cNvSpPr>
                <p:nvPr/>
              </p:nvSpPr>
              <p:spPr bwMode="auto">
                <a:xfrm>
                  <a:off x="19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0" name="Freeform 2286"/>
                <p:cNvSpPr>
                  <a:spLocks/>
                </p:cNvSpPr>
                <p:nvPr/>
              </p:nvSpPr>
              <p:spPr bwMode="auto">
                <a:xfrm>
                  <a:off x="19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1" name="Freeform 2287"/>
                <p:cNvSpPr>
                  <a:spLocks/>
                </p:cNvSpPr>
                <p:nvPr/>
              </p:nvSpPr>
              <p:spPr bwMode="auto">
                <a:xfrm>
                  <a:off x="19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2" name="Freeform 2288"/>
                <p:cNvSpPr>
                  <a:spLocks/>
                </p:cNvSpPr>
                <p:nvPr/>
              </p:nvSpPr>
              <p:spPr bwMode="auto">
                <a:xfrm>
                  <a:off x="19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53" name="Freeform 2289"/>
                <p:cNvSpPr>
                  <a:spLocks/>
                </p:cNvSpPr>
                <p:nvPr/>
              </p:nvSpPr>
              <p:spPr bwMode="auto">
                <a:xfrm>
                  <a:off x="19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54" name="Freeform 2290"/>
                <p:cNvSpPr>
                  <a:spLocks/>
                </p:cNvSpPr>
                <p:nvPr/>
              </p:nvSpPr>
              <p:spPr bwMode="auto">
                <a:xfrm>
                  <a:off x="19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55" name="Freeform 2291"/>
                <p:cNvSpPr>
                  <a:spLocks/>
                </p:cNvSpPr>
                <p:nvPr/>
              </p:nvSpPr>
              <p:spPr bwMode="auto">
                <a:xfrm>
                  <a:off x="19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56" name="Freeform 2292"/>
                <p:cNvSpPr>
                  <a:spLocks/>
                </p:cNvSpPr>
                <p:nvPr/>
              </p:nvSpPr>
              <p:spPr bwMode="auto">
                <a:xfrm>
                  <a:off x="19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7" name="Freeform 2293"/>
                <p:cNvSpPr>
                  <a:spLocks/>
                </p:cNvSpPr>
                <p:nvPr/>
              </p:nvSpPr>
              <p:spPr bwMode="auto">
                <a:xfrm>
                  <a:off x="20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8" name="Freeform 2294"/>
                <p:cNvSpPr>
                  <a:spLocks/>
                </p:cNvSpPr>
                <p:nvPr/>
              </p:nvSpPr>
              <p:spPr bwMode="auto">
                <a:xfrm>
                  <a:off x="20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59" name="Freeform 2295"/>
                <p:cNvSpPr>
                  <a:spLocks/>
                </p:cNvSpPr>
                <p:nvPr/>
              </p:nvSpPr>
              <p:spPr bwMode="auto">
                <a:xfrm>
                  <a:off x="20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0" name="Freeform 2296"/>
                <p:cNvSpPr>
                  <a:spLocks/>
                </p:cNvSpPr>
                <p:nvPr/>
              </p:nvSpPr>
              <p:spPr bwMode="auto">
                <a:xfrm>
                  <a:off x="20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1" name="Freeform 2297"/>
                <p:cNvSpPr>
                  <a:spLocks/>
                </p:cNvSpPr>
                <p:nvPr/>
              </p:nvSpPr>
              <p:spPr bwMode="auto">
                <a:xfrm>
                  <a:off x="20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2" name="Freeform 2298"/>
                <p:cNvSpPr>
                  <a:spLocks/>
                </p:cNvSpPr>
                <p:nvPr/>
              </p:nvSpPr>
              <p:spPr bwMode="auto">
                <a:xfrm>
                  <a:off x="20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3" name="Freeform 2299"/>
                <p:cNvSpPr>
                  <a:spLocks/>
                </p:cNvSpPr>
                <p:nvPr/>
              </p:nvSpPr>
              <p:spPr bwMode="auto">
                <a:xfrm>
                  <a:off x="20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4" name="Freeform 2300"/>
                <p:cNvSpPr>
                  <a:spLocks/>
                </p:cNvSpPr>
                <p:nvPr/>
              </p:nvSpPr>
              <p:spPr bwMode="auto">
                <a:xfrm>
                  <a:off x="20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5" name="Freeform 2301"/>
                <p:cNvSpPr>
                  <a:spLocks/>
                </p:cNvSpPr>
                <p:nvPr/>
              </p:nvSpPr>
              <p:spPr bwMode="auto">
                <a:xfrm>
                  <a:off x="20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6" name="Freeform 2302"/>
                <p:cNvSpPr>
                  <a:spLocks/>
                </p:cNvSpPr>
                <p:nvPr/>
              </p:nvSpPr>
              <p:spPr bwMode="auto">
                <a:xfrm>
                  <a:off x="20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7" name="Freeform 2303"/>
                <p:cNvSpPr>
                  <a:spLocks/>
                </p:cNvSpPr>
                <p:nvPr/>
              </p:nvSpPr>
              <p:spPr bwMode="auto">
                <a:xfrm>
                  <a:off x="21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8" name="Freeform 2304"/>
                <p:cNvSpPr>
                  <a:spLocks/>
                </p:cNvSpPr>
                <p:nvPr/>
              </p:nvSpPr>
              <p:spPr bwMode="auto">
                <a:xfrm>
                  <a:off x="21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69" name="Freeform 2305"/>
                <p:cNvSpPr>
                  <a:spLocks/>
                </p:cNvSpPr>
                <p:nvPr/>
              </p:nvSpPr>
              <p:spPr bwMode="auto">
                <a:xfrm>
                  <a:off x="21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0" name="Freeform 2306"/>
                <p:cNvSpPr>
                  <a:spLocks/>
                </p:cNvSpPr>
                <p:nvPr/>
              </p:nvSpPr>
              <p:spPr bwMode="auto">
                <a:xfrm>
                  <a:off x="21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71" name="Freeform 2307"/>
                <p:cNvSpPr>
                  <a:spLocks/>
                </p:cNvSpPr>
                <p:nvPr/>
              </p:nvSpPr>
              <p:spPr bwMode="auto">
                <a:xfrm>
                  <a:off x="21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72" name="Freeform 2308"/>
                <p:cNvSpPr>
                  <a:spLocks/>
                </p:cNvSpPr>
                <p:nvPr/>
              </p:nvSpPr>
              <p:spPr bwMode="auto">
                <a:xfrm>
                  <a:off x="21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73" name="Freeform 2309"/>
                <p:cNvSpPr>
                  <a:spLocks/>
                </p:cNvSpPr>
                <p:nvPr/>
              </p:nvSpPr>
              <p:spPr bwMode="auto">
                <a:xfrm>
                  <a:off x="21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74" name="Freeform 2310"/>
                <p:cNvSpPr>
                  <a:spLocks/>
                </p:cNvSpPr>
                <p:nvPr/>
              </p:nvSpPr>
              <p:spPr bwMode="auto">
                <a:xfrm>
                  <a:off x="21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5" name="Freeform 2311"/>
                <p:cNvSpPr>
                  <a:spLocks/>
                </p:cNvSpPr>
                <p:nvPr/>
              </p:nvSpPr>
              <p:spPr bwMode="auto">
                <a:xfrm>
                  <a:off x="21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6" name="Freeform 2312"/>
                <p:cNvSpPr>
                  <a:spLocks/>
                </p:cNvSpPr>
                <p:nvPr/>
              </p:nvSpPr>
              <p:spPr bwMode="auto">
                <a:xfrm>
                  <a:off x="22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7" name="Freeform 2313"/>
                <p:cNvSpPr>
                  <a:spLocks/>
                </p:cNvSpPr>
                <p:nvPr/>
              </p:nvSpPr>
              <p:spPr bwMode="auto">
                <a:xfrm>
                  <a:off x="22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8" name="Freeform 2314"/>
                <p:cNvSpPr>
                  <a:spLocks/>
                </p:cNvSpPr>
                <p:nvPr/>
              </p:nvSpPr>
              <p:spPr bwMode="auto">
                <a:xfrm>
                  <a:off x="22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79" name="Freeform 2315"/>
                <p:cNvSpPr>
                  <a:spLocks/>
                </p:cNvSpPr>
                <p:nvPr/>
              </p:nvSpPr>
              <p:spPr bwMode="auto">
                <a:xfrm>
                  <a:off x="22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0" name="Freeform 2316"/>
                <p:cNvSpPr>
                  <a:spLocks/>
                </p:cNvSpPr>
                <p:nvPr/>
              </p:nvSpPr>
              <p:spPr bwMode="auto">
                <a:xfrm>
                  <a:off x="22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1" name="Freeform 2317"/>
                <p:cNvSpPr>
                  <a:spLocks/>
                </p:cNvSpPr>
                <p:nvPr/>
              </p:nvSpPr>
              <p:spPr bwMode="auto">
                <a:xfrm>
                  <a:off x="22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2" name="Freeform 2318"/>
                <p:cNvSpPr>
                  <a:spLocks/>
                </p:cNvSpPr>
                <p:nvPr/>
              </p:nvSpPr>
              <p:spPr bwMode="auto">
                <a:xfrm>
                  <a:off x="22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3" name="Freeform 2319"/>
                <p:cNvSpPr>
                  <a:spLocks/>
                </p:cNvSpPr>
                <p:nvPr/>
              </p:nvSpPr>
              <p:spPr bwMode="auto">
                <a:xfrm>
                  <a:off x="22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4" name="Freeform 2320"/>
                <p:cNvSpPr>
                  <a:spLocks/>
                </p:cNvSpPr>
                <p:nvPr/>
              </p:nvSpPr>
              <p:spPr bwMode="auto">
                <a:xfrm>
                  <a:off x="22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5" name="Freeform 2321"/>
                <p:cNvSpPr>
                  <a:spLocks/>
                </p:cNvSpPr>
                <p:nvPr/>
              </p:nvSpPr>
              <p:spPr bwMode="auto">
                <a:xfrm>
                  <a:off x="22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6" name="Freeform 2322"/>
                <p:cNvSpPr>
                  <a:spLocks/>
                </p:cNvSpPr>
                <p:nvPr/>
              </p:nvSpPr>
              <p:spPr bwMode="auto">
                <a:xfrm>
                  <a:off x="23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87" name="Freeform 2323"/>
                <p:cNvSpPr>
                  <a:spLocks/>
                </p:cNvSpPr>
                <p:nvPr/>
              </p:nvSpPr>
              <p:spPr bwMode="auto">
                <a:xfrm>
                  <a:off x="23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88" name="Freeform 2324"/>
                <p:cNvSpPr>
                  <a:spLocks/>
                </p:cNvSpPr>
                <p:nvPr/>
              </p:nvSpPr>
              <p:spPr bwMode="auto">
                <a:xfrm>
                  <a:off x="23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89" name="Freeform 2325"/>
                <p:cNvSpPr>
                  <a:spLocks/>
                </p:cNvSpPr>
                <p:nvPr/>
              </p:nvSpPr>
              <p:spPr bwMode="auto">
                <a:xfrm>
                  <a:off x="23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90" name="Freeform 2326"/>
                <p:cNvSpPr>
                  <a:spLocks/>
                </p:cNvSpPr>
                <p:nvPr/>
              </p:nvSpPr>
              <p:spPr bwMode="auto">
                <a:xfrm>
                  <a:off x="23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91" name="Freeform 2327"/>
                <p:cNvSpPr>
                  <a:spLocks/>
                </p:cNvSpPr>
                <p:nvPr/>
              </p:nvSpPr>
              <p:spPr bwMode="auto">
                <a:xfrm>
                  <a:off x="23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592" name="Freeform 2328"/>
                <p:cNvSpPr>
                  <a:spLocks/>
                </p:cNvSpPr>
                <p:nvPr/>
              </p:nvSpPr>
              <p:spPr bwMode="auto">
                <a:xfrm>
                  <a:off x="23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3" name="Freeform 2329"/>
                <p:cNvSpPr>
                  <a:spLocks/>
                </p:cNvSpPr>
                <p:nvPr/>
              </p:nvSpPr>
              <p:spPr bwMode="auto">
                <a:xfrm>
                  <a:off x="23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4" name="Freeform 2330"/>
                <p:cNvSpPr>
                  <a:spLocks/>
                </p:cNvSpPr>
                <p:nvPr/>
              </p:nvSpPr>
              <p:spPr bwMode="auto">
                <a:xfrm>
                  <a:off x="23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5" name="Freeform 2331"/>
                <p:cNvSpPr>
                  <a:spLocks/>
                </p:cNvSpPr>
                <p:nvPr/>
              </p:nvSpPr>
              <p:spPr bwMode="auto">
                <a:xfrm>
                  <a:off x="24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6" name="Freeform 2332"/>
                <p:cNvSpPr>
                  <a:spLocks/>
                </p:cNvSpPr>
                <p:nvPr/>
              </p:nvSpPr>
              <p:spPr bwMode="auto">
                <a:xfrm>
                  <a:off x="24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7" name="Freeform 2333"/>
                <p:cNvSpPr>
                  <a:spLocks/>
                </p:cNvSpPr>
                <p:nvPr/>
              </p:nvSpPr>
              <p:spPr bwMode="auto">
                <a:xfrm>
                  <a:off x="24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8" name="Freeform 2334"/>
                <p:cNvSpPr>
                  <a:spLocks/>
                </p:cNvSpPr>
                <p:nvPr/>
              </p:nvSpPr>
              <p:spPr bwMode="auto">
                <a:xfrm>
                  <a:off x="24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599" name="Freeform 2335"/>
                <p:cNvSpPr>
                  <a:spLocks/>
                </p:cNvSpPr>
                <p:nvPr/>
              </p:nvSpPr>
              <p:spPr bwMode="auto">
                <a:xfrm>
                  <a:off x="24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0" name="Freeform 2336"/>
                <p:cNvSpPr>
                  <a:spLocks/>
                </p:cNvSpPr>
                <p:nvPr/>
              </p:nvSpPr>
              <p:spPr bwMode="auto">
                <a:xfrm>
                  <a:off x="24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1" name="Freeform 2337"/>
                <p:cNvSpPr>
                  <a:spLocks/>
                </p:cNvSpPr>
                <p:nvPr/>
              </p:nvSpPr>
              <p:spPr bwMode="auto">
                <a:xfrm>
                  <a:off x="24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2" name="Freeform 2338"/>
                <p:cNvSpPr>
                  <a:spLocks/>
                </p:cNvSpPr>
                <p:nvPr/>
              </p:nvSpPr>
              <p:spPr bwMode="auto">
                <a:xfrm>
                  <a:off x="24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3" name="Freeform 2339"/>
                <p:cNvSpPr>
                  <a:spLocks/>
                </p:cNvSpPr>
                <p:nvPr/>
              </p:nvSpPr>
              <p:spPr bwMode="auto">
                <a:xfrm>
                  <a:off x="24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4" name="Freeform 2340"/>
                <p:cNvSpPr>
                  <a:spLocks/>
                </p:cNvSpPr>
                <p:nvPr/>
              </p:nvSpPr>
              <p:spPr bwMode="auto">
                <a:xfrm>
                  <a:off x="24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05" name="Freeform 2341"/>
                <p:cNvSpPr>
                  <a:spLocks/>
                </p:cNvSpPr>
                <p:nvPr/>
              </p:nvSpPr>
              <p:spPr bwMode="auto">
                <a:xfrm>
                  <a:off x="25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06" name="Freeform 2342"/>
                <p:cNvSpPr>
                  <a:spLocks/>
                </p:cNvSpPr>
                <p:nvPr/>
              </p:nvSpPr>
              <p:spPr bwMode="auto">
                <a:xfrm>
                  <a:off x="25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07" name="Freeform 2343"/>
                <p:cNvSpPr>
                  <a:spLocks/>
                </p:cNvSpPr>
                <p:nvPr/>
              </p:nvSpPr>
              <p:spPr bwMode="auto">
                <a:xfrm>
                  <a:off x="25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08" name="Freeform 2344"/>
                <p:cNvSpPr>
                  <a:spLocks/>
                </p:cNvSpPr>
                <p:nvPr/>
              </p:nvSpPr>
              <p:spPr bwMode="auto">
                <a:xfrm>
                  <a:off x="25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09" name="Freeform 2345"/>
                <p:cNvSpPr>
                  <a:spLocks/>
                </p:cNvSpPr>
                <p:nvPr/>
              </p:nvSpPr>
              <p:spPr bwMode="auto">
                <a:xfrm>
                  <a:off x="25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10" name="Freeform 2346"/>
                <p:cNvSpPr>
                  <a:spLocks/>
                </p:cNvSpPr>
                <p:nvPr/>
              </p:nvSpPr>
              <p:spPr bwMode="auto">
                <a:xfrm>
                  <a:off x="25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1" name="Freeform 2347"/>
                <p:cNvSpPr>
                  <a:spLocks/>
                </p:cNvSpPr>
                <p:nvPr/>
              </p:nvSpPr>
              <p:spPr bwMode="auto">
                <a:xfrm>
                  <a:off x="25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2" name="Freeform 2348"/>
                <p:cNvSpPr>
                  <a:spLocks/>
                </p:cNvSpPr>
                <p:nvPr/>
              </p:nvSpPr>
              <p:spPr bwMode="auto">
                <a:xfrm>
                  <a:off x="25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3" name="Freeform 2349"/>
                <p:cNvSpPr>
                  <a:spLocks/>
                </p:cNvSpPr>
                <p:nvPr/>
              </p:nvSpPr>
              <p:spPr bwMode="auto">
                <a:xfrm>
                  <a:off x="25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4" name="Freeform 2350"/>
                <p:cNvSpPr>
                  <a:spLocks/>
                </p:cNvSpPr>
                <p:nvPr/>
              </p:nvSpPr>
              <p:spPr bwMode="auto">
                <a:xfrm>
                  <a:off x="26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5" name="Freeform 2351"/>
                <p:cNvSpPr>
                  <a:spLocks/>
                </p:cNvSpPr>
                <p:nvPr/>
              </p:nvSpPr>
              <p:spPr bwMode="auto">
                <a:xfrm>
                  <a:off x="26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6" name="Freeform 2352"/>
                <p:cNvSpPr>
                  <a:spLocks/>
                </p:cNvSpPr>
                <p:nvPr/>
              </p:nvSpPr>
              <p:spPr bwMode="auto">
                <a:xfrm>
                  <a:off x="26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7" name="Freeform 2353"/>
                <p:cNvSpPr>
                  <a:spLocks/>
                </p:cNvSpPr>
                <p:nvPr/>
              </p:nvSpPr>
              <p:spPr bwMode="auto">
                <a:xfrm>
                  <a:off x="26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8" name="Freeform 2354"/>
                <p:cNvSpPr>
                  <a:spLocks/>
                </p:cNvSpPr>
                <p:nvPr/>
              </p:nvSpPr>
              <p:spPr bwMode="auto">
                <a:xfrm>
                  <a:off x="26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19" name="Freeform 2355"/>
                <p:cNvSpPr>
                  <a:spLocks/>
                </p:cNvSpPr>
                <p:nvPr/>
              </p:nvSpPr>
              <p:spPr bwMode="auto">
                <a:xfrm>
                  <a:off x="26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20" name="Freeform 2356"/>
                <p:cNvSpPr>
                  <a:spLocks/>
                </p:cNvSpPr>
                <p:nvPr/>
              </p:nvSpPr>
              <p:spPr bwMode="auto">
                <a:xfrm>
                  <a:off x="26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21" name="Freeform 2357"/>
                <p:cNvSpPr>
                  <a:spLocks/>
                </p:cNvSpPr>
                <p:nvPr/>
              </p:nvSpPr>
              <p:spPr bwMode="auto">
                <a:xfrm>
                  <a:off x="26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22" name="Freeform 2358"/>
                <p:cNvSpPr>
                  <a:spLocks/>
                </p:cNvSpPr>
                <p:nvPr/>
              </p:nvSpPr>
              <p:spPr bwMode="auto">
                <a:xfrm>
                  <a:off x="26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23" name="Freeform 2359"/>
                <p:cNvSpPr>
                  <a:spLocks/>
                </p:cNvSpPr>
                <p:nvPr/>
              </p:nvSpPr>
              <p:spPr bwMode="auto">
                <a:xfrm>
                  <a:off x="26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24" name="Freeform 2360"/>
                <p:cNvSpPr>
                  <a:spLocks/>
                </p:cNvSpPr>
                <p:nvPr/>
              </p:nvSpPr>
              <p:spPr bwMode="auto">
                <a:xfrm>
                  <a:off x="27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25" name="Freeform 2361"/>
                <p:cNvSpPr>
                  <a:spLocks/>
                </p:cNvSpPr>
                <p:nvPr/>
              </p:nvSpPr>
              <p:spPr bwMode="auto">
                <a:xfrm>
                  <a:off x="27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26" name="Freeform 2362"/>
                <p:cNvSpPr>
                  <a:spLocks/>
                </p:cNvSpPr>
                <p:nvPr/>
              </p:nvSpPr>
              <p:spPr bwMode="auto">
                <a:xfrm>
                  <a:off x="27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27" name="Freeform 2363"/>
                <p:cNvSpPr>
                  <a:spLocks/>
                </p:cNvSpPr>
                <p:nvPr/>
              </p:nvSpPr>
              <p:spPr bwMode="auto">
                <a:xfrm>
                  <a:off x="2739"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28" name="Freeform 2364"/>
                <p:cNvSpPr>
                  <a:spLocks/>
                </p:cNvSpPr>
                <p:nvPr/>
              </p:nvSpPr>
              <p:spPr bwMode="auto">
                <a:xfrm>
                  <a:off x="27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29" name="Freeform 2365"/>
                <p:cNvSpPr>
                  <a:spLocks/>
                </p:cNvSpPr>
                <p:nvPr/>
              </p:nvSpPr>
              <p:spPr bwMode="auto">
                <a:xfrm>
                  <a:off x="27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0" name="Freeform 2366"/>
                <p:cNvSpPr>
                  <a:spLocks/>
                </p:cNvSpPr>
                <p:nvPr/>
              </p:nvSpPr>
              <p:spPr bwMode="auto">
                <a:xfrm>
                  <a:off x="27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1" name="Freeform 2367"/>
                <p:cNvSpPr>
                  <a:spLocks/>
                </p:cNvSpPr>
                <p:nvPr/>
              </p:nvSpPr>
              <p:spPr bwMode="auto">
                <a:xfrm>
                  <a:off x="27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2" name="Freeform 2368"/>
                <p:cNvSpPr>
                  <a:spLocks/>
                </p:cNvSpPr>
                <p:nvPr/>
              </p:nvSpPr>
              <p:spPr bwMode="auto">
                <a:xfrm>
                  <a:off x="27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3" name="Freeform 2369"/>
                <p:cNvSpPr>
                  <a:spLocks/>
                </p:cNvSpPr>
                <p:nvPr/>
              </p:nvSpPr>
              <p:spPr bwMode="auto">
                <a:xfrm>
                  <a:off x="28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4" name="Freeform 2370"/>
                <p:cNvSpPr>
                  <a:spLocks/>
                </p:cNvSpPr>
                <p:nvPr/>
              </p:nvSpPr>
              <p:spPr bwMode="auto">
                <a:xfrm>
                  <a:off x="28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5" name="Freeform 2371"/>
                <p:cNvSpPr>
                  <a:spLocks/>
                </p:cNvSpPr>
                <p:nvPr/>
              </p:nvSpPr>
              <p:spPr bwMode="auto">
                <a:xfrm>
                  <a:off x="28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6" name="Freeform 2372"/>
                <p:cNvSpPr>
                  <a:spLocks/>
                </p:cNvSpPr>
                <p:nvPr/>
              </p:nvSpPr>
              <p:spPr bwMode="auto">
                <a:xfrm>
                  <a:off x="28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7" name="Freeform 2373"/>
                <p:cNvSpPr>
                  <a:spLocks/>
                </p:cNvSpPr>
                <p:nvPr/>
              </p:nvSpPr>
              <p:spPr bwMode="auto">
                <a:xfrm>
                  <a:off x="28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8" name="Freeform 2374"/>
                <p:cNvSpPr>
                  <a:spLocks/>
                </p:cNvSpPr>
                <p:nvPr/>
              </p:nvSpPr>
              <p:spPr bwMode="auto">
                <a:xfrm>
                  <a:off x="28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39" name="Freeform 2375"/>
                <p:cNvSpPr>
                  <a:spLocks/>
                </p:cNvSpPr>
                <p:nvPr/>
              </p:nvSpPr>
              <p:spPr bwMode="auto">
                <a:xfrm>
                  <a:off x="28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40" name="Freeform 2376"/>
                <p:cNvSpPr>
                  <a:spLocks/>
                </p:cNvSpPr>
                <p:nvPr/>
              </p:nvSpPr>
              <p:spPr bwMode="auto">
                <a:xfrm>
                  <a:off x="28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41" name="Freeform 2377"/>
                <p:cNvSpPr>
                  <a:spLocks/>
                </p:cNvSpPr>
                <p:nvPr/>
              </p:nvSpPr>
              <p:spPr bwMode="auto">
                <a:xfrm>
                  <a:off x="28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42" name="Freeform 2378"/>
                <p:cNvSpPr>
                  <a:spLocks/>
                </p:cNvSpPr>
                <p:nvPr/>
              </p:nvSpPr>
              <p:spPr bwMode="auto">
                <a:xfrm>
                  <a:off x="28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43" name="Freeform 2379"/>
                <p:cNvSpPr>
                  <a:spLocks/>
                </p:cNvSpPr>
                <p:nvPr/>
              </p:nvSpPr>
              <p:spPr bwMode="auto">
                <a:xfrm>
                  <a:off x="29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44" name="Freeform 2380"/>
                <p:cNvSpPr>
                  <a:spLocks/>
                </p:cNvSpPr>
                <p:nvPr/>
              </p:nvSpPr>
              <p:spPr bwMode="auto">
                <a:xfrm>
                  <a:off x="29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45" name="Freeform 2381"/>
                <p:cNvSpPr>
                  <a:spLocks/>
                </p:cNvSpPr>
                <p:nvPr/>
              </p:nvSpPr>
              <p:spPr bwMode="auto">
                <a:xfrm>
                  <a:off x="29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646" name="Freeform 2382"/>
                <p:cNvSpPr>
                  <a:spLocks/>
                </p:cNvSpPr>
                <p:nvPr/>
              </p:nvSpPr>
              <p:spPr bwMode="auto">
                <a:xfrm>
                  <a:off x="29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47" name="Freeform 2383"/>
                <p:cNvSpPr>
                  <a:spLocks/>
                </p:cNvSpPr>
                <p:nvPr/>
              </p:nvSpPr>
              <p:spPr bwMode="auto">
                <a:xfrm>
                  <a:off x="29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48" name="Freeform 2384"/>
                <p:cNvSpPr>
                  <a:spLocks/>
                </p:cNvSpPr>
                <p:nvPr/>
              </p:nvSpPr>
              <p:spPr bwMode="auto">
                <a:xfrm>
                  <a:off x="29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49" name="Freeform 2385"/>
                <p:cNvSpPr>
                  <a:spLocks/>
                </p:cNvSpPr>
                <p:nvPr/>
              </p:nvSpPr>
              <p:spPr bwMode="auto">
                <a:xfrm>
                  <a:off x="29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0" name="Freeform 2386"/>
                <p:cNvSpPr>
                  <a:spLocks/>
                </p:cNvSpPr>
                <p:nvPr/>
              </p:nvSpPr>
              <p:spPr bwMode="auto">
                <a:xfrm>
                  <a:off x="29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1" name="Freeform 2387"/>
                <p:cNvSpPr>
                  <a:spLocks/>
                </p:cNvSpPr>
                <p:nvPr/>
              </p:nvSpPr>
              <p:spPr bwMode="auto">
                <a:xfrm>
                  <a:off x="29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2" name="Freeform 2388"/>
                <p:cNvSpPr>
                  <a:spLocks/>
                </p:cNvSpPr>
                <p:nvPr/>
              </p:nvSpPr>
              <p:spPr bwMode="auto">
                <a:xfrm>
                  <a:off x="30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3" name="Freeform 2389"/>
                <p:cNvSpPr>
                  <a:spLocks/>
                </p:cNvSpPr>
                <p:nvPr/>
              </p:nvSpPr>
              <p:spPr bwMode="auto">
                <a:xfrm>
                  <a:off x="30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4" name="Freeform 2390"/>
                <p:cNvSpPr>
                  <a:spLocks/>
                </p:cNvSpPr>
                <p:nvPr/>
              </p:nvSpPr>
              <p:spPr bwMode="auto">
                <a:xfrm>
                  <a:off x="3023" y="1685"/>
                  <a:ext cx="6"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5" name="Freeform 2391"/>
                <p:cNvSpPr>
                  <a:spLocks/>
                </p:cNvSpPr>
                <p:nvPr/>
              </p:nvSpPr>
              <p:spPr bwMode="auto">
                <a:xfrm>
                  <a:off x="30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6" name="Freeform 2392"/>
                <p:cNvSpPr>
                  <a:spLocks/>
                </p:cNvSpPr>
                <p:nvPr/>
              </p:nvSpPr>
              <p:spPr bwMode="auto">
                <a:xfrm>
                  <a:off x="30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7" name="Freeform 2393"/>
                <p:cNvSpPr>
                  <a:spLocks/>
                </p:cNvSpPr>
                <p:nvPr/>
              </p:nvSpPr>
              <p:spPr bwMode="auto">
                <a:xfrm>
                  <a:off x="30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8" name="Freeform 2394"/>
                <p:cNvSpPr>
                  <a:spLocks/>
                </p:cNvSpPr>
                <p:nvPr/>
              </p:nvSpPr>
              <p:spPr bwMode="auto">
                <a:xfrm>
                  <a:off x="30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59" name="Freeform 2395"/>
                <p:cNvSpPr>
                  <a:spLocks/>
                </p:cNvSpPr>
                <p:nvPr/>
              </p:nvSpPr>
              <p:spPr bwMode="auto">
                <a:xfrm>
                  <a:off x="30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60" name="Freeform 2396"/>
                <p:cNvSpPr>
                  <a:spLocks/>
                </p:cNvSpPr>
                <p:nvPr/>
              </p:nvSpPr>
              <p:spPr bwMode="auto">
                <a:xfrm>
                  <a:off x="30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61" name="Freeform 2397"/>
                <p:cNvSpPr>
                  <a:spLocks/>
                </p:cNvSpPr>
                <p:nvPr/>
              </p:nvSpPr>
              <p:spPr bwMode="auto">
                <a:xfrm>
                  <a:off x="30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62" name="Freeform 2398"/>
                <p:cNvSpPr>
                  <a:spLocks/>
                </p:cNvSpPr>
                <p:nvPr/>
              </p:nvSpPr>
              <p:spPr bwMode="auto">
                <a:xfrm>
                  <a:off x="31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63" name="Freeform 2399"/>
                <p:cNvSpPr>
                  <a:spLocks/>
                </p:cNvSpPr>
                <p:nvPr/>
              </p:nvSpPr>
              <p:spPr bwMode="auto">
                <a:xfrm>
                  <a:off x="3118"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664" name="Freeform 2400"/>
                <p:cNvSpPr>
                  <a:spLocks/>
                </p:cNvSpPr>
                <p:nvPr/>
              </p:nvSpPr>
              <p:spPr bwMode="auto">
                <a:xfrm>
                  <a:off x="31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65" name="Freeform 2401"/>
                <p:cNvSpPr>
                  <a:spLocks/>
                </p:cNvSpPr>
                <p:nvPr/>
              </p:nvSpPr>
              <p:spPr bwMode="auto">
                <a:xfrm>
                  <a:off x="31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66" name="Freeform 2402"/>
                <p:cNvSpPr>
                  <a:spLocks/>
                </p:cNvSpPr>
                <p:nvPr/>
              </p:nvSpPr>
              <p:spPr bwMode="auto">
                <a:xfrm>
                  <a:off x="31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67" name="Freeform 2403"/>
                <p:cNvSpPr>
                  <a:spLocks/>
                </p:cNvSpPr>
                <p:nvPr/>
              </p:nvSpPr>
              <p:spPr bwMode="auto">
                <a:xfrm>
                  <a:off x="31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68" name="Freeform 2404"/>
                <p:cNvSpPr>
                  <a:spLocks/>
                </p:cNvSpPr>
                <p:nvPr/>
              </p:nvSpPr>
              <p:spPr bwMode="auto">
                <a:xfrm>
                  <a:off x="31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69" name="Freeform 2405"/>
                <p:cNvSpPr>
                  <a:spLocks/>
                </p:cNvSpPr>
                <p:nvPr/>
              </p:nvSpPr>
              <p:spPr bwMode="auto">
                <a:xfrm>
                  <a:off x="31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0" name="Freeform 2406"/>
                <p:cNvSpPr>
                  <a:spLocks/>
                </p:cNvSpPr>
                <p:nvPr/>
              </p:nvSpPr>
              <p:spPr bwMode="auto">
                <a:xfrm>
                  <a:off x="31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1" name="Freeform 2407"/>
                <p:cNvSpPr>
                  <a:spLocks/>
                </p:cNvSpPr>
                <p:nvPr/>
              </p:nvSpPr>
              <p:spPr bwMode="auto">
                <a:xfrm>
                  <a:off x="32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2" name="Freeform 2408"/>
                <p:cNvSpPr>
                  <a:spLocks/>
                </p:cNvSpPr>
                <p:nvPr/>
              </p:nvSpPr>
              <p:spPr bwMode="auto">
                <a:xfrm>
                  <a:off x="32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3" name="Freeform 2409"/>
                <p:cNvSpPr>
                  <a:spLocks/>
                </p:cNvSpPr>
                <p:nvPr/>
              </p:nvSpPr>
              <p:spPr bwMode="auto">
                <a:xfrm>
                  <a:off x="32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4" name="Freeform 2410"/>
                <p:cNvSpPr>
                  <a:spLocks/>
                </p:cNvSpPr>
                <p:nvPr/>
              </p:nvSpPr>
              <p:spPr bwMode="auto">
                <a:xfrm>
                  <a:off x="32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5" name="Freeform 2411"/>
                <p:cNvSpPr>
                  <a:spLocks/>
                </p:cNvSpPr>
                <p:nvPr/>
              </p:nvSpPr>
              <p:spPr bwMode="auto">
                <a:xfrm>
                  <a:off x="32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6" name="Freeform 2412"/>
                <p:cNvSpPr>
                  <a:spLocks/>
                </p:cNvSpPr>
                <p:nvPr/>
              </p:nvSpPr>
              <p:spPr bwMode="auto">
                <a:xfrm>
                  <a:off x="32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77" name="Freeform 2413"/>
                <p:cNvSpPr>
                  <a:spLocks/>
                </p:cNvSpPr>
                <p:nvPr/>
              </p:nvSpPr>
              <p:spPr bwMode="auto">
                <a:xfrm>
                  <a:off x="32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78" name="Freeform 2414"/>
                <p:cNvSpPr>
                  <a:spLocks/>
                </p:cNvSpPr>
                <p:nvPr/>
              </p:nvSpPr>
              <p:spPr bwMode="auto">
                <a:xfrm>
                  <a:off x="32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79" name="Freeform 2415"/>
                <p:cNvSpPr>
                  <a:spLocks/>
                </p:cNvSpPr>
                <p:nvPr/>
              </p:nvSpPr>
              <p:spPr bwMode="auto">
                <a:xfrm>
                  <a:off x="32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80" name="Freeform 2416"/>
                <p:cNvSpPr>
                  <a:spLocks/>
                </p:cNvSpPr>
                <p:nvPr/>
              </p:nvSpPr>
              <p:spPr bwMode="auto">
                <a:xfrm>
                  <a:off x="32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81" name="Freeform 2417"/>
                <p:cNvSpPr>
                  <a:spLocks/>
                </p:cNvSpPr>
                <p:nvPr/>
              </p:nvSpPr>
              <p:spPr bwMode="auto">
                <a:xfrm>
                  <a:off x="33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2" name="Freeform 2418"/>
                <p:cNvSpPr>
                  <a:spLocks/>
                </p:cNvSpPr>
                <p:nvPr/>
              </p:nvSpPr>
              <p:spPr bwMode="auto">
                <a:xfrm>
                  <a:off x="33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3" name="Freeform 2419"/>
                <p:cNvSpPr>
                  <a:spLocks/>
                </p:cNvSpPr>
                <p:nvPr/>
              </p:nvSpPr>
              <p:spPr bwMode="auto">
                <a:xfrm>
                  <a:off x="33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4" name="Freeform 2420"/>
                <p:cNvSpPr>
                  <a:spLocks/>
                </p:cNvSpPr>
                <p:nvPr/>
              </p:nvSpPr>
              <p:spPr bwMode="auto">
                <a:xfrm>
                  <a:off x="33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5" name="Freeform 2421"/>
                <p:cNvSpPr>
                  <a:spLocks/>
                </p:cNvSpPr>
                <p:nvPr/>
              </p:nvSpPr>
              <p:spPr bwMode="auto">
                <a:xfrm>
                  <a:off x="33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6" name="Freeform 2422"/>
                <p:cNvSpPr>
                  <a:spLocks/>
                </p:cNvSpPr>
                <p:nvPr/>
              </p:nvSpPr>
              <p:spPr bwMode="auto">
                <a:xfrm>
                  <a:off x="33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7" name="Freeform 2423"/>
                <p:cNvSpPr>
                  <a:spLocks/>
                </p:cNvSpPr>
                <p:nvPr/>
              </p:nvSpPr>
              <p:spPr bwMode="auto">
                <a:xfrm>
                  <a:off x="33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8" name="Freeform 2424"/>
                <p:cNvSpPr>
                  <a:spLocks/>
                </p:cNvSpPr>
                <p:nvPr/>
              </p:nvSpPr>
              <p:spPr bwMode="auto">
                <a:xfrm>
                  <a:off x="33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89" name="Freeform 2425"/>
                <p:cNvSpPr>
                  <a:spLocks/>
                </p:cNvSpPr>
                <p:nvPr/>
              </p:nvSpPr>
              <p:spPr bwMode="auto">
                <a:xfrm>
                  <a:off x="33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0" name="Freeform 2426"/>
                <p:cNvSpPr>
                  <a:spLocks/>
                </p:cNvSpPr>
                <p:nvPr/>
              </p:nvSpPr>
              <p:spPr bwMode="auto">
                <a:xfrm>
                  <a:off x="34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1" name="Freeform 2427"/>
                <p:cNvSpPr>
                  <a:spLocks/>
                </p:cNvSpPr>
                <p:nvPr/>
              </p:nvSpPr>
              <p:spPr bwMode="auto">
                <a:xfrm>
                  <a:off x="34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2" name="Freeform 2428"/>
                <p:cNvSpPr>
                  <a:spLocks/>
                </p:cNvSpPr>
                <p:nvPr/>
              </p:nvSpPr>
              <p:spPr bwMode="auto">
                <a:xfrm>
                  <a:off x="34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3" name="Freeform 2429"/>
                <p:cNvSpPr>
                  <a:spLocks/>
                </p:cNvSpPr>
                <p:nvPr/>
              </p:nvSpPr>
              <p:spPr bwMode="auto">
                <a:xfrm>
                  <a:off x="34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4" name="Freeform 2430"/>
                <p:cNvSpPr>
                  <a:spLocks/>
                </p:cNvSpPr>
                <p:nvPr/>
              </p:nvSpPr>
              <p:spPr bwMode="auto">
                <a:xfrm>
                  <a:off x="34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695" name="Freeform 2431"/>
                <p:cNvSpPr>
                  <a:spLocks/>
                </p:cNvSpPr>
                <p:nvPr/>
              </p:nvSpPr>
              <p:spPr bwMode="auto">
                <a:xfrm>
                  <a:off x="34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96" name="Freeform 2432"/>
                <p:cNvSpPr>
                  <a:spLocks/>
                </p:cNvSpPr>
                <p:nvPr/>
              </p:nvSpPr>
              <p:spPr bwMode="auto">
                <a:xfrm>
                  <a:off x="34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97" name="Freeform 2433"/>
                <p:cNvSpPr>
                  <a:spLocks/>
                </p:cNvSpPr>
                <p:nvPr/>
              </p:nvSpPr>
              <p:spPr bwMode="auto">
                <a:xfrm>
                  <a:off x="34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98" name="Freeform 2434"/>
                <p:cNvSpPr>
                  <a:spLocks/>
                </p:cNvSpPr>
                <p:nvPr/>
              </p:nvSpPr>
              <p:spPr bwMode="auto">
                <a:xfrm>
                  <a:off x="34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699" name="Freeform 2435"/>
                <p:cNvSpPr>
                  <a:spLocks/>
                </p:cNvSpPr>
                <p:nvPr/>
              </p:nvSpPr>
              <p:spPr bwMode="auto">
                <a:xfrm>
                  <a:off x="34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0" name="Freeform 2436"/>
                <p:cNvSpPr>
                  <a:spLocks/>
                </p:cNvSpPr>
                <p:nvPr/>
              </p:nvSpPr>
              <p:spPr bwMode="auto">
                <a:xfrm>
                  <a:off x="35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1" name="Freeform 2437"/>
                <p:cNvSpPr>
                  <a:spLocks/>
                </p:cNvSpPr>
                <p:nvPr/>
              </p:nvSpPr>
              <p:spPr bwMode="auto">
                <a:xfrm>
                  <a:off x="35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2" name="Freeform 2438"/>
                <p:cNvSpPr>
                  <a:spLocks/>
                </p:cNvSpPr>
                <p:nvPr/>
              </p:nvSpPr>
              <p:spPr bwMode="auto">
                <a:xfrm>
                  <a:off x="35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3" name="Freeform 2439"/>
                <p:cNvSpPr>
                  <a:spLocks/>
                </p:cNvSpPr>
                <p:nvPr/>
              </p:nvSpPr>
              <p:spPr bwMode="auto">
                <a:xfrm>
                  <a:off x="35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4" name="Freeform 2440"/>
                <p:cNvSpPr>
                  <a:spLocks/>
                </p:cNvSpPr>
                <p:nvPr/>
              </p:nvSpPr>
              <p:spPr bwMode="auto">
                <a:xfrm>
                  <a:off x="35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sp>
            <p:nvSpPr>
              <p:cNvPr id="1677705" name="Freeform 2441"/>
              <p:cNvSpPr>
                <a:spLocks/>
              </p:cNvSpPr>
              <p:nvPr/>
            </p:nvSpPr>
            <p:spPr bwMode="auto">
              <a:xfrm>
                <a:off x="35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6" name="Freeform 2442"/>
              <p:cNvSpPr>
                <a:spLocks/>
              </p:cNvSpPr>
              <p:nvPr/>
            </p:nvSpPr>
            <p:spPr bwMode="auto">
              <a:xfrm>
                <a:off x="35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7" name="Freeform 2443"/>
              <p:cNvSpPr>
                <a:spLocks/>
              </p:cNvSpPr>
              <p:nvPr/>
            </p:nvSpPr>
            <p:spPr bwMode="auto">
              <a:xfrm>
                <a:off x="35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8" name="Freeform 2444"/>
              <p:cNvSpPr>
                <a:spLocks/>
              </p:cNvSpPr>
              <p:nvPr/>
            </p:nvSpPr>
            <p:spPr bwMode="auto">
              <a:xfrm>
                <a:off x="35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09" name="Freeform 2445"/>
              <p:cNvSpPr>
                <a:spLocks/>
              </p:cNvSpPr>
              <p:nvPr/>
            </p:nvSpPr>
            <p:spPr bwMode="auto">
              <a:xfrm>
                <a:off x="36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10" name="Freeform 2446"/>
              <p:cNvSpPr>
                <a:spLocks/>
              </p:cNvSpPr>
              <p:nvPr/>
            </p:nvSpPr>
            <p:spPr bwMode="auto">
              <a:xfrm>
                <a:off x="36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11" name="Freeform 2447"/>
              <p:cNvSpPr>
                <a:spLocks/>
              </p:cNvSpPr>
              <p:nvPr/>
            </p:nvSpPr>
            <p:spPr bwMode="auto">
              <a:xfrm>
                <a:off x="36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12" name="Freeform 2448"/>
              <p:cNvSpPr>
                <a:spLocks/>
              </p:cNvSpPr>
              <p:nvPr/>
            </p:nvSpPr>
            <p:spPr bwMode="auto">
              <a:xfrm>
                <a:off x="36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13" name="Freeform 2449"/>
              <p:cNvSpPr>
                <a:spLocks/>
              </p:cNvSpPr>
              <p:nvPr/>
            </p:nvSpPr>
            <p:spPr bwMode="auto">
              <a:xfrm>
                <a:off x="36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14" name="Freeform 2450"/>
              <p:cNvSpPr>
                <a:spLocks/>
              </p:cNvSpPr>
              <p:nvPr/>
            </p:nvSpPr>
            <p:spPr bwMode="auto">
              <a:xfrm>
                <a:off x="36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15" name="Freeform 2451"/>
              <p:cNvSpPr>
                <a:spLocks/>
              </p:cNvSpPr>
              <p:nvPr/>
            </p:nvSpPr>
            <p:spPr bwMode="auto">
              <a:xfrm>
                <a:off x="36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16" name="Freeform 2452"/>
              <p:cNvSpPr>
                <a:spLocks/>
              </p:cNvSpPr>
              <p:nvPr/>
            </p:nvSpPr>
            <p:spPr bwMode="auto">
              <a:xfrm>
                <a:off x="36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17" name="Freeform 2453"/>
              <p:cNvSpPr>
                <a:spLocks/>
              </p:cNvSpPr>
              <p:nvPr/>
            </p:nvSpPr>
            <p:spPr bwMode="auto">
              <a:xfrm>
                <a:off x="36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18" name="Freeform 2454"/>
              <p:cNvSpPr>
                <a:spLocks/>
              </p:cNvSpPr>
              <p:nvPr/>
            </p:nvSpPr>
            <p:spPr bwMode="auto">
              <a:xfrm>
                <a:off x="36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19" name="Freeform 2455"/>
              <p:cNvSpPr>
                <a:spLocks/>
              </p:cNvSpPr>
              <p:nvPr/>
            </p:nvSpPr>
            <p:spPr bwMode="auto">
              <a:xfrm>
                <a:off x="37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0" name="Freeform 2456"/>
              <p:cNvSpPr>
                <a:spLocks/>
              </p:cNvSpPr>
              <p:nvPr/>
            </p:nvSpPr>
            <p:spPr bwMode="auto">
              <a:xfrm>
                <a:off x="37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1" name="Freeform 2457"/>
              <p:cNvSpPr>
                <a:spLocks/>
              </p:cNvSpPr>
              <p:nvPr/>
            </p:nvSpPr>
            <p:spPr bwMode="auto">
              <a:xfrm>
                <a:off x="37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2" name="Freeform 2458"/>
              <p:cNvSpPr>
                <a:spLocks/>
              </p:cNvSpPr>
              <p:nvPr/>
            </p:nvSpPr>
            <p:spPr bwMode="auto">
              <a:xfrm>
                <a:off x="37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3" name="Freeform 2459"/>
              <p:cNvSpPr>
                <a:spLocks/>
              </p:cNvSpPr>
              <p:nvPr/>
            </p:nvSpPr>
            <p:spPr bwMode="auto">
              <a:xfrm>
                <a:off x="37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4" name="Freeform 2460"/>
              <p:cNvSpPr>
                <a:spLocks/>
              </p:cNvSpPr>
              <p:nvPr/>
            </p:nvSpPr>
            <p:spPr bwMode="auto">
              <a:xfrm>
                <a:off x="37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5" name="Freeform 2461"/>
              <p:cNvSpPr>
                <a:spLocks/>
              </p:cNvSpPr>
              <p:nvPr/>
            </p:nvSpPr>
            <p:spPr bwMode="auto">
              <a:xfrm>
                <a:off x="37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6" name="Freeform 2462"/>
              <p:cNvSpPr>
                <a:spLocks/>
              </p:cNvSpPr>
              <p:nvPr/>
            </p:nvSpPr>
            <p:spPr bwMode="auto">
              <a:xfrm>
                <a:off x="37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7" name="Freeform 2463"/>
              <p:cNvSpPr>
                <a:spLocks/>
              </p:cNvSpPr>
              <p:nvPr/>
            </p:nvSpPr>
            <p:spPr bwMode="auto">
              <a:xfrm>
                <a:off x="37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8" name="Freeform 2464"/>
              <p:cNvSpPr>
                <a:spLocks/>
              </p:cNvSpPr>
              <p:nvPr/>
            </p:nvSpPr>
            <p:spPr bwMode="auto">
              <a:xfrm>
                <a:off x="38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29" name="Freeform 2465"/>
              <p:cNvSpPr>
                <a:spLocks/>
              </p:cNvSpPr>
              <p:nvPr/>
            </p:nvSpPr>
            <p:spPr bwMode="auto">
              <a:xfrm>
                <a:off x="38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30" name="Freeform 2466"/>
              <p:cNvSpPr>
                <a:spLocks/>
              </p:cNvSpPr>
              <p:nvPr/>
            </p:nvSpPr>
            <p:spPr bwMode="auto">
              <a:xfrm>
                <a:off x="38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31" name="Freeform 2467"/>
              <p:cNvSpPr>
                <a:spLocks/>
              </p:cNvSpPr>
              <p:nvPr/>
            </p:nvSpPr>
            <p:spPr bwMode="auto">
              <a:xfrm>
                <a:off x="38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32" name="Freeform 2468"/>
              <p:cNvSpPr>
                <a:spLocks/>
              </p:cNvSpPr>
              <p:nvPr/>
            </p:nvSpPr>
            <p:spPr bwMode="auto">
              <a:xfrm>
                <a:off x="38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33" name="Freeform 2469"/>
              <p:cNvSpPr>
                <a:spLocks/>
              </p:cNvSpPr>
              <p:nvPr/>
            </p:nvSpPr>
            <p:spPr bwMode="auto">
              <a:xfrm>
                <a:off x="38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34" name="Freeform 2470"/>
              <p:cNvSpPr>
                <a:spLocks/>
              </p:cNvSpPr>
              <p:nvPr/>
            </p:nvSpPr>
            <p:spPr bwMode="auto">
              <a:xfrm>
                <a:off x="38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35" name="Freeform 2471"/>
              <p:cNvSpPr>
                <a:spLocks/>
              </p:cNvSpPr>
              <p:nvPr/>
            </p:nvSpPr>
            <p:spPr bwMode="auto">
              <a:xfrm>
                <a:off x="38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36" name="Freeform 2472"/>
              <p:cNvSpPr>
                <a:spLocks/>
              </p:cNvSpPr>
              <p:nvPr/>
            </p:nvSpPr>
            <p:spPr bwMode="auto">
              <a:xfrm>
                <a:off x="38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37" name="Freeform 2473"/>
              <p:cNvSpPr>
                <a:spLocks/>
              </p:cNvSpPr>
              <p:nvPr/>
            </p:nvSpPr>
            <p:spPr bwMode="auto">
              <a:xfrm>
                <a:off x="38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38" name="Freeform 2474"/>
              <p:cNvSpPr>
                <a:spLocks/>
              </p:cNvSpPr>
              <p:nvPr/>
            </p:nvSpPr>
            <p:spPr bwMode="auto">
              <a:xfrm>
                <a:off x="39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39" name="Freeform 2475"/>
              <p:cNvSpPr>
                <a:spLocks/>
              </p:cNvSpPr>
              <p:nvPr/>
            </p:nvSpPr>
            <p:spPr bwMode="auto">
              <a:xfrm>
                <a:off x="39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0" name="Freeform 2476"/>
              <p:cNvSpPr>
                <a:spLocks/>
              </p:cNvSpPr>
              <p:nvPr/>
            </p:nvSpPr>
            <p:spPr bwMode="auto">
              <a:xfrm>
                <a:off x="39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1" name="Freeform 2477"/>
              <p:cNvSpPr>
                <a:spLocks/>
              </p:cNvSpPr>
              <p:nvPr/>
            </p:nvSpPr>
            <p:spPr bwMode="auto">
              <a:xfrm>
                <a:off x="39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2" name="Freeform 2478"/>
              <p:cNvSpPr>
                <a:spLocks/>
              </p:cNvSpPr>
              <p:nvPr/>
            </p:nvSpPr>
            <p:spPr bwMode="auto">
              <a:xfrm>
                <a:off x="39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3" name="Freeform 2479"/>
              <p:cNvSpPr>
                <a:spLocks/>
              </p:cNvSpPr>
              <p:nvPr/>
            </p:nvSpPr>
            <p:spPr bwMode="auto">
              <a:xfrm>
                <a:off x="39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4" name="Freeform 2480"/>
              <p:cNvSpPr>
                <a:spLocks/>
              </p:cNvSpPr>
              <p:nvPr/>
            </p:nvSpPr>
            <p:spPr bwMode="auto">
              <a:xfrm>
                <a:off x="397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5" name="Freeform 2481"/>
              <p:cNvSpPr>
                <a:spLocks/>
              </p:cNvSpPr>
              <p:nvPr/>
            </p:nvSpPr>
            <p:spPr bwMode="auto">
              <a:xfrm>
                <a:off x="39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6" name="Freeform 2482"/>
              <p:cNvSpPr>
                <a:spLocks/>
              </p:cNvSpPr>
              <p:nvPr/>
            </p:nvSpPr>
            <p:spPr bwMode="auto">
              <a:xfrm>
                <a:off x="39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7" name="Freeform 2483"/>
              <p:cNvSpPr>
                <a:spLocks/>
              </p:cNvSpPr>
              <p:nvPr/>
            </p:nvSpPr>
            <p:spPr bwMode="auto">
              <a:xfrm>
                <a:off x="40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48" name="Freeform 2484"/>
              <p:cNvSpPr>
                <a:spLocks/>
              </p:cNvSpPr>
              <p:nvPr/>
            </p:nvSpPr>
            <p:spPr bwMode="auto">
              <a:xfrm>
                <a:off x="40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49" name="Freeform 2485"/>
              <p:cNvSpPr>
                <a:spLocks/>
              </p:cNvSpPr>
              <p:nvPr/>
            </p:nvSpPr>
            <p:spPr bwMode="auto">
              <a:xfrm>
                <a:off x="40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50" name="Freeform 2486"/>
              <p:cNvSpPr>
                <a:spLocks/>
              </p:cNvSpPr>
              <p:nvPr/>
            </p:nvSpPr>
            <p:spPr bwMode="auto">
              <a:xfrm>
                <a:off x="40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51" name="Freeform 2487"/>
              <p:cNvSpPr>
                <a:spLocks/>
              </p:cNvSpPr>
              <p:nvPr/>
            </p:nvSpPr>
            <p:spPr bwMode="auto">
              <a:xfrm>
                <a:off x="40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52" name="Freeform 2488"/>
              <p:cNvSpPr>
                <a:spLocks/>
              </p:cNvSpPr>
              <p:nvPr/>
            </p:nvSpPr>
            <p:spPr bwMode="auto">
              <a:xfrm>
                <a:off x="4055"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753" name="Freeform 2489"/>
              <p:cNvSpPr>
                <a:spLocks/>
              </p:cNvSpPr>
              <p:nvPr/>
            </p:nvSpPr>
            <p:spPr bwMode="auto">
              <a:xfrm>
                <a:off x="4066"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4" name="Freeform 2490"/>
              <p:cNvSpPr>
                <a:spLocks/>
              </p:cNvSpPr>
              <p:nvPr/>
            </p:nvSpPr>
            <p:spPr bwMode="auto">
              <a:xfrm>
                <a:off x="40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5" name="Freeform 2491"/>
              <p:cNvSpPr>
                <a:spLocks/>
              </p:cNvSpPr>
              <p:nvPr/>
            </p:nvSpPr>
            <p:spPr bwMode="auto">
              <a:xfrm>
                <a:off x="40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6" name="Freeform 2492"/>
              <p:cNvSpPr>
                <a:spLocks/>
              </p:cNvSpPr>
              <p:nvPr/>
            </p:nvSpPr>
            <p:spPr bwMode="auto">
              <a:xfrm>
                <a:off x="40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7" name="Freeform 2493"/>
              <p:cNvSpPr>
                <a:spLocks/>
              </p:cNvSpPr>
              <p:nvPr/>
            </p:nvSpPr>
            <p:spPr bwMode="auto">
              <a:xfrm>
                <a:off x="410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8" name="Freeform 2494"/>
              <p:cNvSpPr>
                <a:spLocks/>
              </p:cNvSpPr>
              <p:nvPr/>
            </p:nvSpPr>
            <p:spPr bwMode="auto">
              <a:xfrm>
                <a:off x="41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59" name="Freeform 2495"/>
              <p:cNvSpPr>
                <a:spLocks/>
              </p:cNvSpPr>
              <p:nvPr/>
            </p:nvSpPr>
            <p:spPr bwMode="auto">
              <a:xfrm>
                <a:off x="41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0" name="Freeform 2496"/>
              <p:cNvSpPr>
                <a:spLocks/>
              </p:cNvSpPr>
              <p:nvPr/>
            </p:nvSpPr>
            <p:spPr bwMode="auto">
              <a:xfrm>
                <a:off x="41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1" name="Freeform 2497"/>
              <p:cNvSpPr>
                <a:spLocks/>
              </p:cNvSpPr>
              <p:nvPr/>
            </p:nvSpPr>
            <p:spPr bwMode="auto">
              <a:xfrm>
                <a:off x="41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2" name="Freeform 2498"/>
              <p:cNvSpPr>
                <a:spLocks/>
              </p:cNvSpPr>
              <p:nvPr/>
            </p:nvSpPr>
            <p:spPr bwMode="auto">
              <a:xfrm>
                <a:off x="416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3" name="Freeform 2499"/>
              <p:cNvSpPr>
                <a:spLocks/>
              </p:cNvSpPr>
              <p:nvPr/>
            </p:nvSpPr>
            <p:spPr bwMode="auto">
              <a:xfrm>
                <a:off x="417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4" name="Freeform 2500"/>
              <p:cNvSpPr>
                <a:spLocks/>
              </p:cNvSpPr>
              <p:nvPr/>
            </p:nvSpPr>
            <p:spPr bwMode="auto">
              <a:xfrm>
                <a:off x="41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5" name="Freeform 2501"/>
              <p:cNvSpPr>
                <a:spLocks/>
              </p:cNvSpPr>
              <p:nvPr/>
            </p:nvSpPr>
            <p:spPr bwMode="auto">
              <a:xfrm>
                <a:off x="41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66" name="Freeform 2502"/>
              <p:cNvSpPr>
                <a:spLocks/>
              </p:cNvSpPr>
              <p:nvPr/>
            </p:nvSpPr>
            <p:spPr bwMode="auto">
              <a:xfrm>
                <a:off x="420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67" name="Freeform 2503"/>
              <p:cNvSpPr>
                <a:spLocks/>
              </p:cNvSpPr>
              <p:nvPr/>
            </p:nvSpPr>
            <p:spPr bwMode="auto">
              <a:xfrm>
                <a:off x="42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68" name="Freeform 2504"/>
              <p:cNvSpPr>
                <a:spLocks/>
              </p:cNvSpPr>
              <p:nvPr/>
            </p:nvSpPr>
            <p:spPr bwMode="auto">
              <a:xfrm>
                <a:off x="42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69" name="Freeform 2505"/>
              <p:cNvSpPr>
                <a:spLocks/>
              </p:cNvSpPr>
              <p:nvPr/>
            </p:nvSpPr>
            <p:spPr bwMode="auto">
              <a:xfrm>
                <a:off x="42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770" name="Freeform 2506"/>
              <p:cNvSpPr>
                <a:spLocks/>
              </p:cNvSpPr>
              <p:nvPr/>
            </p:nvSpPr>
            <p:spPr bwMode="auto">
              <a:xfrm>
                <a:off x="42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771" name="Freeform 2507"/>
              <p:cNvSpPr>
                <a:spLocks/>
              </p:cNvSpPr>
              <p:nvPr/>
            </p:nvSpPr>
            <p:spPr bwMode="auto">
              <a:xfrm>
                <a:off x="4255"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2" name="Freeform 2508"/>
              <p:cNvSpPr>
                <a:spLocks/>
              </p:cNvSpPr>
              <p:nvPr/>
            </p:nvSpPr>
            <p:spPr bwMode="auto">
              <a:xfrm>
                <a:off x="4266"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3" name="Freeform 2509"/>
              <p:cNvSpPr>
                <a:spLocks/>
              </p:cNvSpPr>
              <p:nvPr/>
            </p:nvSpPr>
            <p:spPr bwMode="auto">
              <a:xfrm>
                <a:off x="42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4" name="Freeform 2510"/>
              <p:cNvSpPr>
                <a:spLocks/>
              </p:cNvSpPr>
              <p:nvPr/>
            </p:nvSpPr>
            <p:spPr bwMode="auto">
              <a:xfrm>
                <a:off x="42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5" name="Freeform 2511"/>
              <p:cNvSpPr>
                <a:spLocks/>
              </p:cNvSpPr>
              <p:nvPr/>
            </p:nvSpPr>
            <p:spPr bwMode="auto">
              <a:xfrm>
                <a:off x="429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6" name="Freeform 2512"/>
              <p:cNvSpPr>
                <a:spLocks/>
              </p:cNvSpPr>
              <p:nvPr/>
            </p:nvSpPr>
            <p:spPr bwMode="auto">
              <a:xfrm>
                <a:off x="430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7" name="Freeform 2513"/>
              <p:cNvSpPr>
                <a:spLocks/>
              </p:cNvSpPr>
              <p:nvPr/>
            </p:nvSpPr>
            <p:spPr bwMode="auto">
              <a:xfrm>
                <a:off x="43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778" name="Freeform 2514"/>
              <p:cNvSpPr>
                <a:spLocks/>
              </p:cNvSpPr>
              <p:nvPr/>
            </p:nvSpPr>
            <p:spPr bwMode="auto">
              <a:xfrm>
                <a:off x="43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7779" name="Group 2515"/>
            <p:cNvGrpSpPr>
              <a:grpSpLocks/>
            </p:cNvGrpSpPr>
            <p:nvPr/>
          </p:nvGrpSpPr>
          <p:grpSpPr bwMode="auto">
            <a:xfrm>
              <a:off x="4695" y="1685"/>
              <a:ext cx="6" cy="1985"/>
              <a:chOff x="4334" y="1685"/>
              <a:chExt cx="5" cy="1985"/>
            </a:xfrm>
          </p:grpSpPr>
          <p:sp>
            <p:nvSpPr>
              <p:cNvPr id="1677780" name="Freeform 2516"/>
              <p:cNvSpPr>
                <a:spLocks/>
              </p:cNvSpPr>
              <p:nvPr/>
            </p:nvSpPr>
            <p:spPr bwMode="auto">
              <a:xfrm>
                <a:off x="4334" y="1685"/>
                <a:ext cx="5" cy="5"/>
              </a:xfrm>
              <a:custGeom>
                <a:avLst/>
                <a:gdLst/>
                <a:ahLst/>
                <a:cxnLst>
                  <a:cxn ang="0">
                    <a:pos x="11" y="8"/>
                  </a:cxn>
                  <a:cxn ang="0">
                    <a:pos x="11" y="6"/>
                  </a:cxn>
                  <a:cxn ang="0">
                    <a:pos x="9" y="4"/>
                  </a:cxn>
                  <a:cxn ang="0">
                    <a:pos x="7" y="2"/>
                  </a:cxn>
                  <a:cxn ang="0">
                    <a:pos x="6" y="0"/>
                  </a:cxn>
                  <a:cxn ang="0">
                    <a:pos x="6" y="0"/>
                  </a:cxn>
                  <a:cxn ang="0">
                    <a:pos x="4" y="2"/>
                  </a:cxn>
                  <a:cxn ang="0">
                    <a:pos x="2" y="4"/>
                  </a:cxn>
                  <a:cxn ang="0">
                    <a:pos x="0" y="6"/>
                  </a:cxn>
                  <a:cxn ang="0">
                    <a:pos x="0" y="6"/>
                  </a:cxn>
                  <a:cxn ang="0">
                    <a:pos x="0" y="6"/>
                  </a:cxn>
                  <a:cxn ang="0">
                    <a:pos x="2" y="8"/>
                  </a:cxn>
                  <a:cxn ang="0">
                    <a:pos x="4" y="9"/>
                  </a:cxn>
                  <a:cxn ang="0">
                    <a:pos x="6" y="11"/>
                  </a:cxn>
                  <a:cxn ang="0">
                    <a:pos x="6" y="11"/>
                  </a:cxn>
                  <a:cxn ang="0">
                    <a:pos x="7" y="9"/>
                  </a:cxn>
                  <a:cxn ang="0">
                    <a:pos x="9" y="8"/>
                  </a:cxn>
                  <a:cxn ang="0">
                    <a:pos x="11" y="8"/>
                  </a:cxn>
                </a:cxnLst>
                <a:rect l="0" t="0" r="r" b="b"/>
                <a:pathLst>
                  <a:path w="11" h="11">
                    <a:moveTo>
                      <a:pt x="11" y="8"/>
                    </a:moveTo>
                    <a:lnTo>
                      <a:pt x="11" y="6"/>
                    </a:lnTo>
                    <a:lnTo>
                      <a:pt x="9" y="4"/>
                    </a:lnTo>
                    <a:lnTo>
                      <a:pt x="7" y="2"/>
                    </a:lnTo>
                    <a:lnTo>
                      <a:pt x="6" y="0"/>
                    </a:lnTo>
                    <a:lnTo>
                      <a:pt x="6" y="0"/>
                    </a:lnTo>
                    <a:lnTo>
                      <a:pt x="4" y="2"/>
                    </a:lnTo>
                    <a:lnTo>
                      <a:pt x="2" y="4"/>
                    </a:lnTo>
                    <a:lnTo>
                      <a:pt x="0" y="6"/>
                    </a:lnTo>
                    <a:lnTo>
                      <a:pt x="0" y="6"/>
                    </a:lnTo>
                    <a:lnTo>
                      <a:pt x="0" y="6"/>
                    </a:lnTo>
                    <a:lnTo>
                      <a:pt x="2" y="8"/>
                    </a:lnTo>
                    <a:lnTo>
                      <a:pt x="4" y="9"/>
                    </a:lnTo>
                    <a:lnTo>
                      <a:pt x="6" y="11"/>
                    </a:lnTo>
                    <a:lnTo>
                      <a:pt x="6" y="11"/>
                    </a:lnTo>
                    <a:lnTo>
                      <a:pt x="7" y="9"/>
                    </a:lnTo>
                    <a:lnTo>
                      <a:pt x="9" y="8"/>
                    </a:lnTo>
                    <a:lnTo>
                      <a:pt x="11" y="8"/>
                    </a:lnTo>
                    <a:close/>
                  </a:path>
                </a:pathLst>
              </a:custGeom>
              <a:solidFill>
                <a:srgbClr val="000000"/>
              </a:solidFill>
              <a:ln w="9525">
                <a:noFill/>
                <a:round/>
                <a:headEnd/>
                <a:tailEnd/>
              </a:ln>
            </p:spPr>
            <p:txBody>
              <a:bodyPr/>
              <a:lstStyle/>
              <a:p>
                <a:endParaRPr lang="zh-TW" altLang="en-US"/>
              </a:p>
            </p:txBody>
          </p:sp>
          <p:sp>
            <p:nvSpPr>
              <p:cNvPr id="1677781" name="Freeform 2517"/>
              <p:cNvSpPr>
                <a:spLocks/>
              </p:cNvSpPr>
              <p:nvPr/>
            </p:nvSpPr>
            <p:spPr bwMode="auto">
              <a:xfrm>
                <a:off x="4334" y="169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2" name="Freeform 2518"/>
              <p:cNvSpPr>
                <a:spLocks/>
              </p:cNvSpPr>
              <p:nvPr/>
            </p:nvSpPr>
            <p:spPr bwMode="auto">
              <a:xfrm>
                <a:off x="4334" y="170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3" name="Freeform 2519"/>
              <p:cNvSpPr>
                <a:spLocks/>
              </p:cNvSpPr>
              <p:nvPr/>
            </p:nvSpPr>
            <p:spPr bwMode="auto">
              <a:xfrm>
                <a:off x="4334" y="171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4" name="Freeform 2520"/>
              <p:cNvSpPr>
                <a:spLocks/>
              </p:cNvSpPr>
              <p:nvPr/>
            </p:nvSpPr>
            <p:spPr bwMode="auto">
              <a:xfrm>
                <a:off x="4334" y="172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785" name="Freeform 2521"/>
              <p:cNvSpPr>
                <a:spLocks/>
              </p:cNvSpPr>
              <p:nvPr/>
            </p:nvSpPr>
            <p:spPr bwMode="auto">
              <a:xfrm>
                <a:off x="4334" y="173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6" name="Freeform 2522"/>
              <p:cNvSpPr>
                <a:spLocks/>
              </p:cNvSpPr>
              <p:nvPr/>
            </p:nvSpPr>
            <p:spPr bwMode="auto">
              <a:xfrm>
                <a:off x="4334" y="175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7" name="Freeform 2523"/>
              <p:cNvSpPr>
                <a:spLocks/>
              </p:cNvSpPr>
              <p:nvPr/>
            </p:nvSpPr>
            <p:spPr bwMode="auto">
              <a:xfrm>
                <a:off x="4334" y="176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88" name="Freeform 2524"/>
              <p:cNvSpPr>
                <a:spLocks/>
              </p:cNvSpPr>
              <p:nvPr/>
            </p:nvSpPr>
            <p:spPr bwMode="auto">
              <a:xfrm>
                <a:off x="4334" y="177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789" name="Freeform 2525"/>
              <p:cNvSpPr>
                <a:spLocks/>
              </p:cNvSpPr>
              <p:nvPr/>
            </p:nvSpPr>
            <p:spPr bwMode="auto">
              <a:xfrm>
                <a:off x="4334" y="178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0" name="Freeform 2526"/>
              <p:cNvSpPr>
                <a:spLocks/>
              </p:cNvSpPr>
              <p:nvPr/>
            </p:nvSpPr>
            <p:spPr bwMode="auto">
              <a:xfrm>
                <a:off x="4334" y="179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1" name="Freeform 2527"/>
              <p:cNvSpPr>
                <a:spLocks/>
              </p:cNvSpPr>
              <p:nvPr/>
            </p:nvSpPr>
            <p:spPr bwMode="auto">
              <a:xfrm>
                <a:off x="4334" y="180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2" name="Freeform 2528"/>
              <p:cNvSpPr>
                <a:spLocks/>
              </p:cNvSpPr>
              <p:nvPr/>
            </p:nvSpPr>
            <p:spPr bwMode="auto">
              <a:xfrm>
                <a:off x="4334" y="181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793" name="Freeform 2529"/>
              <p:cNvSpPr>
                <a:spLocks/>
              </p:cNvSpPr>
              <p:nvPr/>
            </p:nvSpPr>
            <p:spPr bwMode="auto">
              <a:xfrm>
                <a:off x="4334" y="182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4" name="Freeform 2530"/>
              <p:cNvSpPr>
                <a:spLocks/>
              </p:cNvSpPr>
              <p:nvPr/>
            </p:nvSpPr>
            <p:spPr bwMode="auto">
              <a:xfrm>
                <a:off x="4334" y="183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5" name="Freeform 2531"/>
              <p:cNvSpPr>
                <a:spLocks/>
              </p:cNvSpPr>
              <p:nvPr/>
            </p:nvSpPr>
            <p:spPr bwMode="auto">
              <a:xfrm>
                <a:off x="4334" y="184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6" name="Freeform 2532"/>
              <p:cNvSpPr>
                <a:spLocks/>
              </p:cNvSpPr>
              <p:nvPr/>
            </p:nvSpPr>
            <p:spPr bwMode="auto">
              <a:xfrm>
                <a:off x="4334" y="185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797" name="Freeform 2533"/>
              <p:cNvSpPr>
                <a:spLocks/>
              </p:cNvSpPr>
              <p:nvPr/>
            </p:nvSpPr>
            <p:spPr bwMode="auto">
              <a:xfrm>
                <a:off x="4334" y="187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798" name="Freeform 2534"/>
              <p:cNvSpPr>
                <a:spLocks/>
              </p:cNvSpPr>
              <p:nvPr/>
            </p:nvSpPr>
            <p:spPr bwMode="auto">
              <a:xfrm>
                <a:off x="4334" y="188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799" name="Freeform 2535"/>
              <p:cNvSpPr>
                <a:spLocks/>
              </p:cNvSpPr>
              <p:nvPr/>
            </p:nvSpPr>
            <p:spPr bwMode="auto">
              <a:xfrm>
                <a:off x="4334" y="189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00" name="Freeform 2536"/>
              <p:cNvSpPr>
                <a:spLocks/>
              </p:cNvSpPr>
              <p:nvPr/>
            </p:nvSpPr>
            <p:spPr bwMode="auto">
              <a:xfrm>
                <a:off x="4334" y="190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01" name="Freeform 2537"/>
              <p:cNvSpPr>
                <a:spLocks/>
              </p:cNvSpPr>
              <p:nvPr/>
            </p:nvSpPr>
            <p:spPr bwMode="auto">
              <a:xfrm>
                <a:off x="4334" y="191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02" name="Freeform 2538"/>
              <p:cNvSpPr>
                <a:spLocks/>
              </p:cNvSpPr>
              <p:nvPr/>
            </p:nvSpPr>
            <p:spPr bwMode="auto">
              <a:xfrm>
                <a:off x="4334" y="192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03" name="Freeform 2539"/>
              <p:cNvSpPr>
                <a:spLocks/>
              </p:cNvSpPr>
              <p:nvPr/>
            </p:nvSpPr>
            <p:spPr bwMode="auto">
              <a:xfrm>
                <a:off x="4334" y="193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04" name="Freeform 2540"/>
              <p:cNvSpPr>
                <a:spLocks/>
              </p:cNvSpPr>
              <p:nvPr/>
            </p:nvSpPr>
            <p:spPr bwMode="auto">
              <a:xfrm>
                <a:off x="4334" y="194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05" name="Freeform 2541"/>
              <p:cNvSpPr>
                <a:spLocks/>
              </p:cNvSpPr>
              <p:nvPr/>
            </p:nvSpPr>
            <p:spPr bwMode="auto">
              <a:xfrm>
                <a:off x="4334" y="195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06" name="Freeform 2542"/>
              <p:cNvSpPr>
                <a:spLocks/>
              </p:cNvSpPr>
              <p:nvPr/>
            </p:nvSpPr>
            <p:spPr bwMode="auto">
              <a:xfrm>
                <a:off x="4334" y="196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07" name="Freeform 2543"/>
              <p:cNvSpPr>
                <a:spLocks/>
              </p:cNvSpPr>
              <p:nvPr/>
            </p:nvSpPr>
            <p:spPr bwMode="auto">
              <a:xfrm>
                <a:off x="4334" y="197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08" name="Freeform 2544"/>
              <p:cNvSpPr>
                <a:spLocks/>
              </p:cNvSpPr>
              <p:nvPr/>
            </p:nvSpPr>
            <p:spPr bwMode="auto">
              <a:xfrm>
                <a:off x="4334" y="198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09" name="Freeform 2545"/>
              <p:cNvSpPr>
                <a:spLocks/>
              </p:cNvSpPr>
              <p:nvPr/>
            </p:nvSpPr>
            <p:spPr bwMode="auto">
              <a:xfrm>
                <a:off x="4334" y="200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10" name="Freeform 2546"/>
              <p:cNvSpPr>
                <a:spLocks/>
              </p:cNvSpPr>
              <p:nvPr/>
            </p:nvSpPr>
            <p:spPr bwMode="auto">
              <a:xfrm>
                <a:off x="4334" y="201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11" name="Freeform 2547"/>
              <p:cNvSpPr>
                <a:spLocks/>
              </p:cNvSpPr>
              <p:nvPr/>
            </p:nvSpPr>
            <p:spPr bwMode="auto">
              <a:xfrm>
                <a:off x="4334" y="202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12" name="Freeform 2548"/>
              <p:cNvSpPr>
                <a:spLocks/>
              </p:cNvSpPr>
              <p:nvPr/>
            </p:nvSpPr>
            <p:spPr bwMode="auto">
              <a:xfrm>
                <a:off x="4334" y="203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13" name="Freeform 2549"/>
              <p:cNvSpPr>
                <a:spLocks/>
              </p:cNvSpPr>
              <p:nvPr/>
            </p:nvSpPr>
            <p:spPr bwMode="auto">
              <a:xfrm>
                <a:off x="4334" y="204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14" name="Freeform 2550"/>
              <p:cNvSpPr>
                <a:spLocks/>
              </p:cNvSpPr>
              <p:nvPr/>
            </p:nvSpPr>
            <p:spPr bwMode="auto">
              <a:xfrm>
                <a:off x="4334" y="205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15" name="Freeform 2551"/>
              <p:cNvSpPr>
                <a:spLocks/>
              </p:cNvSpPr>
              <p:nvPr/>
            </p:nvSpPr>
            <p:spPr bwMode="auto">
              <a:xfrm>
                <a:off x="4334" y="206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16" name="Freeform 2552"/>
              <p:cNvSpPr>
                <a:spLocks/>
              </p:cNvSpPr>
              <p:nvPr/>
            </p:nvSpPr>
            <p:spPr bwMode="auto">
              <a:xfrm>
                <a:off x="4334" y="207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17" name="Freeform 2553"/>
              <p:cNvSpPr>
                <a:spLocks/>
              </p:cNvSpPr>
              <p:nvPr/>
            </p:nvSpPr>
            <p:spPr bwMode="auto">
              <a:xfrm>
                <a:off x="4334" y="208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18" name="Freeform 2554"/>
              <p:cNvSpPr>
                <a:spLocks/>
              </p:cNvSpPr>
              <p:nvPr/>
            </p:nvSpPr>
            <p:spPr bwMode="auto">
              <a:xfrm>
                <a:off x="4334" y="209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19" name="Freeform 2555"/>
              <p:cNvSpPr>
                <a:spLocks/>
              </p:cNvSpPr>
              <p:nvPr/>
            </p:nvSpPr>
            <p:spPr bwMode="auto">
              <a:xfrm>
                <a:off x="4334" y="210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20" name="Freeform 2556"/>
              <p:cNvSpPr>
                <a:spLocks/>
              </p:cNvSpPr>
              <p:nvPr/>
            </p:nvSpPr>
            <p:spPr bwMode="auto">
              <a:xfrm>
                <a:off x="4334" y="212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21" name="Freeform 2557"/>
              <p:cNvSpPr>
                <a:spLocks/>
              </p:cNvSpPr>
              <p:nvPr/>
            </p:nvSpPr>
            <p:spPr bwMode="auto">
              <a:xfrm>
                <a:off x="4334" y="213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22" name="Freeform 2558"/>
              <p:cNvSpPr>
                <a:spLocks/>
              </p:cNvSpPr>
              <p:nvPr/>
            </p:nvSpPr>
            <p:spPr bwMode="auto">
              <a:xfrm>
                <a:off x="4334" y="214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23" name="Freeform 2559"/>
              <p:cNvSpPr>
                <a:spLocks/>
              </p:cNvSpPr>
              <p:nvPr/>
            </p:nvSpPr>
            <p:spPr bwMode="auto">
              <a:xfrm>
                <a:off x="4334" y="215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24" name="Freeform 2560"/>
              <p:cNvSpPr>
                <a:spLocks/>
              </p:cNvSpPr>
              <p:nvPr/>
            </p:nvSpPr>
            <p:spPr bwMode="auto">
              <a:xfrm>
                <a:off x="4334" y="216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25" name="Freeform 2561"/>
              <p:cNvSpPr>
                <a:spLocks/>
              </p:cNvSpPr>
              <p:nvPr/>
            </p:nvSpPr>
            <p:spPr bwMode="auto">
              <a:xfrm>
                <a:off x="4334" y="217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26" name="Freeform 2562"/>
              <p:cNvSpPr>
                <a:spLocks/>
              </p:cNvSpPr>
              <p:nvPr/>
            </p:nvSpPr>
            <p:spPr bwMode="auto">
              <a:xfrm>
                <a:off x="4334" y="218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27" name="Freeform 2563"/>
              <p:cNvSpPr>
                <a:spLocks/>
              </p:cNvSpPr>
              <p:nvPr/>
            </p:nvSpPr>
            <p:spPr bwMode="auto">
              <a:xfrm>
                <a:off x="4334" y="219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28" name="Freeform 2564"/>
              <p:cNvSpPr>
                <a:spLocks/>
              </p:cNvSpPr>
              <p:nvPr/>
            </p:nvSpPr>
            <p:spPr bwMode="auto">
              <a:xfrm>
                <a:off x="4334" y="220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29" name="Freeform 2565"/>
              <p:cNvSpPr>
                <a:spLocks/>
              </p:cNvSpPr>
              <p:nvPr/>
            </p:nvSpPr>
            <p:spPr bwMode="auto">
              <a:xfrm>
                <a:off x="4334" y="221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30" name="Freeform 2566"/>
              <p:cNvSpPr>
                <a:spLocks/>
              </p:cNvSpPr>
              <p:nvPr/>
            </p:nvSpPr>
            <p:spPr bwMode="auto">
              <a:xfrm>
                <a:off x="4334" y="222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31" name="Freeform 2567"/>
              <p:cNvSpPr>
                <a:spLocks/>
              </p:cNvSpPr>
              <p:nvPr/>
            </p:nvSpPr>
            <p:spPr bwMode="auto">
              <a:xfrm>
                <a:off x="4334" y="223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32" name="Freeform 2568"/>
              <p:cNvSpPr>
                <a:spLocks/>
              </p:cNvSpPr>
              <p:nvPr/>
            </p:nvSpPr>
            <p:spPr bwMode="auto">
              <a:xfrm>
                <a:off x="4334" y="225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33" name="Freeform 2569"/>
              <p:cNvSpPr>
                <a:spLocks/>
              </p:cNvSpPr>
              <p:nvPr/>
            </p:nvSpPr>
            <p:spPr bwMode="auto">
              <a:xfrm>
                <a:off x="4334" y="226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34" name="Freeform 2570"/>
              <p:cNvSpPr>
                <a:spLocks/>
              </p:cNvSpPr>
              <p:nvPr/>
            </p:nvSpPr>
            <p:spPr bwMode="auto">
              <a:xfrm>
                <a:off x="4334" y="227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35" name="Freeform 2571"/>
              <p:cNvSpPr>
                <a:spLocks/>
              </p:cNvSpPr>
              <p:nvPr/>
            </p:nvSpPr>
            <p:spPr bwMode="auto">
              <a:xfrm>
                <a:off x="4334" y="228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36" name="Freeform 2572"/>
              <p:cNvSpPr>
                <a:spLocks/>
              </p:cNvSpPr>
              <p:nvPr/>
            </p:nvSpPr>
            <p:spPr bwMode="auto">
              <a:xfrm>
                <a:off x="4334" y="229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37" name="Freeform 2573"/>
              <p:cNvSpPr>
                <a:spLocks/>
              </p:cNvSpPr>
              <p:nvPr/>
            </p:nvSpPr>
            <p:spPr bwMode="auto">
              <a:xfrm>
                <a:off x="4334" y="230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38" name="Freeform 2574"/>
              <p:cNvSpPr>
                <a:spLocks/>
              </p:cNvSpPr>
              <p:nvPr/>
            </p:nvSpPr>
            <p:spPr bwMode="auto">
              <a:xfrm>
                <a:off x="4334" y="231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39" name="Freeform 2575"/>
              <p:cNvSpPr>
                <a:spLocks/>
              </p:cNvSpPr>
              <p:nvPr/>
            </p:nvSpPr>
            <p:spPr bwMode="auto">
              <a:xfrm>
                <a:off x="4334" y="232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40" name="Freeform 2576"/>
              <p:cNvSpPr>
                <a:spLocks/>
              </p:cNvSpPr>
              <p:nvPr/>
            </p:nvSpPr>
            <p:spPr bwMode="auto">
              <a:xfrm>
                <a:off x="4334" y="233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41" name="Freeform 2577"/>
              <p:cNvSpPr>
                <a:spLocks/>
              </p:cNvSpPr>
              <p:nvPr/>
            </p:nvSpPr>
            <p:spPr bwMode="auto">
              <a:xfrm>
                <a:off x="4334" y="234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42" name="Freeform 2578"/>
              <p:cNvSpPr>
                <a:spLocks/>
              </p:cNvSpPr>
              <p:nvPr/>
            </p:nvSpPr>
            <p:spPr bwMode="auto">
              <a:xfrm>
                <a:off x="4334" y="235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43" name="Freeform 2579"/>
              <p:cNvSpPr>
                <a:spLocks/>
              </p:cNvSpPr>
              <p:nvPr/>
            </p:nvSpPr>
            <p:spPr bwMode="auto">
              <a:xfrm>
                <a:off x="4334" y="237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44" name="Freeform 2580"/>
              <p:cNvSpPr>
                <a:spLocks/>
              </p:cNvSpPr>
              <p:nvPr/>
            </p:nvSpPr>
            <p:spPr bwMode="auto">
              <a:xfrm>
                <a:off x="4334" y="238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45" name="Freeform 2581"/>
              <p:cNvSpPr>
                <a:spLocks/>
              </p:cNvSpPr>
              <p:nvPr/>
            </p:nvSpPr>
            <p:spPr bwMode="auto">
              <a:xfrm>
                <a:off x="4334" y="239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46" name="Freeform 2582"/>
              <p:cNvSpPr>
                <a:spLocks/>
              </p:cNvSpPr>
              <p:nvPr/>
            </p:nvSpPr>
            <p:spPr bwMode="auto">
              <a:xfrm>
                <a:off x="4334" y="240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47" name="Freeform 2583"/>
              <p:cNvSpPr>
                <a:spLocks/>
              </p:cNvSpPr>
              <p:nvPr/>
            </p:nvSpPr>
            <p:spPr bwMode="auto">
              <a:xfrm>
                <a:off x="4334" y="241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48" name="Freeform 2584"/>
              <p:cNvSpPr>
                <a:spLocks/>
              </p:cNvSpPr>
              <p:nvPr/>
            </p:nvSpPr>
            <p:spPr bwMode="auto">
              <a:xfrm>
                <a:off x="4334" y="242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49" name="Freeform 2585"/>
              <p:cNvSpPr>
                <a:spLocks/>
              </p:cNvSpPr>
              <p:nvPr/>
            </p:nvSpPr>
            <p:spPr bwMode="auto">
              <a:xfrm>
                <a:off x="4334" y="243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50" name="Freeform 2586"/>
              <p:cNvSpPr>
                <a:spLocks/>
              </p:cNvSpPr>
              <p:nvPr/>
            </p:nvSpPr>
            <p:spPr bwMode="auto">
              <a:xfrm>
                <a:off x="4334" y="244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51" name="Freeform 2587"/>
              <p:cNvSpPr>
                <a:spLocks/>
              </p:cNvSpPr>
              <p:nvPr/>
            </p:nvSpPr>
            <p:spPr bwMode="auto">
              <a:xfrm>
                <a:off x="4334" y="245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52" name="Freeform 2588"/>
              <p:cNvSpPr>
                <a:spLocks/>
              </p:cNvSpPr>
              <p:nvPr/>
            </p:nvSpPr>
            <p:spPr bwMode="auto">
              <a:xfrm>
                <a:off x="4334" y="246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53" name="Freeform 2589"/>
              <p:cNvSpPr>
                <a:spLocks/>
              </p:cNvSpPr>
              <p:nvPr/>
            </p:nvSpPr>
            <p:spPr bwMode="auto">
              <a:xfrm>
                <a:off x="4334" y="247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54" name="Freeform 2590"/>
              <p:cNvSpPr>
                <a:spLocks/>
              </p:cNvSpPr>
              <p:nvPr/>
            </p:nvSpPr>
            <p:spPr bwMode="auto">
              <a:xfrm>
                <a:off x="4334" y="2489"/>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55" name="Freeform 2591"/>
              <p:cNvSpPr>
                <a:spLocks/>
              </p:cNvSpPr>
              <p:nvPr/>
            </p:nvSpPr>
            <p:spPr bwMode="auto">
              <a:xfrm>
                <a:off x="4334" y="250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56" name="Freeform 2592"/>
              <p:cNvSpPr>
                <a:spLocks/>
              </p:cNvSpPr>
              <p:nvPr/>
            </p:nvSpPr>
            <p:spPr bwMode="auto">
              <a:xfrm>
                <a:off x="4334" y="251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57" name="Freeform 2593"/>
              <p:cNvSpPr>
                <a:spLocks/>
              </p:cNvSpPr>
              <p:nvPr/>
            </p:nvSpPr>
            <p:spPr bwMode="auto">
              <a:xfrm>
                <a:off x="4334" y="252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58" name="Freeform 2594"/>
              <p:cNvSpPr>
                <a:spLocks/>
              </p:cNvSpPr>
              <p:nvPr/>
            </p:nvSpPr>
            <p:spPr bwMode="auto">
              <a:xfrm>
                <a:off x="4334" y="253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59" name="Freeform 2595"/>
              <p:cNvSpPr>
                <a:spLocks/>
              </p:cNvSpPr>
              <p:nvPr/>
            </p:nvSpPr>
            <p:spPr bwMode="auto">
              <a:xfrm>
                <a:off x="4334" y="254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60" name="Freeform 2596"/>
              <p:cNvSpPr>
                <a:spLocks/>
              </p:cNvSpPr>
              <p:nvPr/>
            </p:nvSpPr>
            <p:spPr bwMode="auto">
              <a:xfrm>
                <a:off x="4334" y="25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61" name="Freeform 2597"/>
              <p:cNvSpPr>
                <a:spLocks/>
              </p:cNvSpPr>
              <p:nvPr/>
            </p:nvSpPr>
            <p:spPr bwMode="auto">
              <a:xfrm>
                <a:off x="4334" y="256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62" name="Freeform 2598"/>
              <p:cNvSpPr>
                <a:spLocks/>
              </p:cNvSpPr>
              <p:nvPr/>
            </p:nvSpPr>
            <p:spPr bwMode="auto">
              <a:xfrm>
                <a:off x="4334" y="2576"/>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63" name="Freeform 2599"/>
              <p:cNvSpPr>
                <a:spLocks/>
              </p:cNvSpPr>
              <p:nvPr/>
            </p:nvSpPr>
            <p:spPr bwMode="auto">
              <a:xfrm>
                <a:off x="4334" y="258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64" name="Freeform 2600"/>
              <p:cNvSpPr>
                <a:spLocks/>
              </p:cNvSpPr>
              <p:nvPr/>
            </p:nvSpPr>
            <p:spPr bwMode="auto">
              <a:xfrm>
                <a:off x="4334" y="259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65" name="Freeform 2601"/>
              <p:cNvSpPr>
                <a:spLocks/>
              </p:cNvSpPr>
              <p:nvPr/>
            </p:nvSpPr>
            <p:spPr bwMode="auto">
              <a:xfrm>
                <a:off x="4334" y="260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66" name="Freeform 2602"/>
              <p:cNvSpPr>
                <a:spLocks/>
              </p:cNvSpPr>
              <p:nvPr/>
            </p:nvSpPr>
            <p:spPr bwMode="auto">
              <a:xfrm>
                <a:off x="4334" y="262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67" name="Freeform 2603"/>
              <p:cNvSpPr>
                <a:spLocks/>
              </p:cNvSpPr>
              <p:nvPr/>
            </p:nvSpPr>
            <p:spPr bwMode="auto">
              <a:xfrm>
                <a:off x="4334" y="263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68" name="Freeform 2604"/>
              <p:cNvSpPr>
                <a:spLocks/>
              </p:cNvSpPr>
              <p:nvPr/>
            </p:nvSpPr>
            <p:spPr bwMode="auto">
              <a:xfrm>
                <a:off x="4334" y="26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69" name="Freeform 2605"/>
              <p:cNvSpPr>
                <a:spLocks/>
              </p:cNvSpPr>
              <p:nvPr/>
            </p:nvSpPr>
            <p:spPr bwMode="auto">
              <a:xfrm>
                <a:off x="4334" y="265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70" name="Freeform 2606"/>
              <p:cNvSpPr>
                <a:spLocks/>
              </p:cNvSpPr>
              <p:nvPr/>
            </p:nvSpPr>
            <p:spPr bwMode="auto">
              <a:xfrm>
                <a:off x="4334" y="2663"/>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71" name="Freeform 2607"/>
              <p:cNvSpPr>
                <a:spLocks/>
              </p:cNvSpPr>
              <p:nvPr/>
            </p:nvSpPr>
            <p:spPr bwMode="auto">
              <a:xfrm>
                <a:off x="4334" y="267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72" name="Freeform 2608"/>
              <p:cNvSpPr>
                <a:spLocks/>
              </p:cNvSpPr>
              <p:nvPr/>
            </p:nvSpPr>
            <p:spPr bwMode="auto">
              <a:xfrm>
                <a:off x="4334" y="268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73" name="Freeform 2609"/>
              <p:cNvSpPr>
                <a:spLocks/>
              </p:cNvSpPr>
              <p:nvPr/>
            </p:nvSpPr>
            <p:spPr bwMode="auto">
              <a:xfrm>
                <a:off x="4334" y="269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874" name="Freeform 2610"/>
              <p:cNvSpPr>
                <a:spLocks/>
              </p:cNvSpPr>
              <p:nvPr/>
            </p:nvSpPr>
            <p:spPr bwMode="auto">
              <a:xfrm>
                <a:off x="4334" y="270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75" name="Freeform 2611"/>
              <p:cNvSpPr>
                <a:spLocks/>
              </p:cNvSpPr>
              <p:nvPr/>
            </p:nvSpPr>
            <p:spPr bwMode="auto">
              <a:xfrm>
                <a:off x="4334" y="271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76" name="Freeform 2612"/>
              <p:cNvSpPr>
                <a:spLocks/>
              </p:cNvSpPr>
              <p:nvPr/>
            </p:nvSpPr>
            <p:spPr bwMode="auto">
              <a:xfrm>
                <a:off x="4334" y="27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77" name="Freeform 2613"/>
              <p:cNvSpPr>
                <a:spLocks/>
              </p:cNvSpPr>
              <p:nvPr/>
            </p:nvSpPr>
            <p:spPr bwMode="auto">
              <a:xfrm>
                <a:off x="4334" y="274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78" name="Freeform 2614"/>
              <p:cNvSpPr>
                <a:spLocks/>
              </p:cNvSpPr>
              <p:nvPr/>
            </p:nvSpPr>
            <p:spPr bwMode="auto">
              <a:xfrm>
                <a:off x="4334" y="275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79" name="Freeform 2615"/>
              <p:cNvSpPr>
                <a:spLocks/>
              </p:cNvSpPr>
              <p:nvPr/>
            </p:nvSpPr>
            <p:spPr bwMode="auto">
              <a:xfrm>
                <a:off x="4334" y="276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0" name="Freeform 2616"/>
              <p:cNvSpPr>
                <a:spLocks/>
              </p:cNvSpPr>
              <p:nvPr/>
            </p:nvSpPr>
            <p:spPr bwMode="auto">
              <a:xfrm>
                <a:off x="4334" y="277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1" name="Freeform 2617"/>
              <p:cNvSpPr>
                <a:spLocks/>
              </p:cNvSpPr>
              <p:nvPr/>
            </p:nvSpPr>
            <p:spPr bwMode="auto">
              <a:xfrm>
                <a:off x="4334" y="278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82" name="Freeform 2618"/>
              <p:cNvSpPr>
                <a:spLocks/>
              </p:cNvSpPr>
              <p:nvPr/>
            </p:nvSpPr>
            <p:spPr bwMode="auto">
              <a:xfrm>
                <a:off x="4334" y="279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3" name="Freeform 2619"/>
              <p:cNvSpPr>
                <a:spLocks/>
              </p:cNvSpPr>
              <p:nvPr/>
            </p:nvSpPr>
            <p:spPr bwMode="auto">
              <a:xfrm>
                <a:off x="4334" y="2805"/>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4" name="Freeform 2620"/>
              <p:cNvSpPr>
                <a:spLocks/>
              </p:cNvSpPr>
              <p:nvPr/>
            </p:nvSpPr>
            <p:spPr bwMode="auto">
              <a:xfrm>
                <a:off x="4334" y="281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5" name="Freeform 2621"/>
              <p:cNvSpPr>
                <a:spLocks/>
              </p:cNvSpPr>
              <p:nvPr/>
            </p:nvSpPr>
            <p:spPr bwMode="auto">
              <a:xfrm>
                <a:off x="4334" y="282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86" name="Freeform 2622"/>
              <p:cNvSpPr>
                <a:spLocks/>
              </p:cNvSpPr>
              <p:nvPr/>
            </p:nvSpPr>
            <p:spPr bwMode="auto">
              <a:xfrm>
                <a:off x="4334" y="283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7" name="Freeform 2623"/>
              <p:cNvSpPr>
                <a:spLocks/>
              </p:cNvSpPr>
              <p:nvPr/>
            </p:nvSpPr>
            <p:spPr bwMode="auto">
              <a:xfrm>
                <a:off x="4334" y="2848"/>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8" name="Freeform 2624"/>
              <p:cNvSpPr>
                <a:spLocks/>
              </p:cNvSpPr>
              <p:nvPr/>
            </p:nvSpPr>
            <p:spPr bwMode="auto">
              <a:xfrm>
                <a:off x="4334" y="285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89" name="Freeform 2625"/>
              <p:cNvSpPr>
                <a:spLocks/>
              </p:cNvSpPr>
              <p:nvPr/>
            </p:nvSpPr>
            <p:spPr bwMode="auto">
              <a:xfrm>
                <a:off x="4334" y="287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90" name="Freeform 2626"/>
              <p:cNvSpPr>
                <a:spLocks/>
              </p:cNvSpPr>
              <p:nvPr/>
            </p:nvSpPr>
            <p:spPr bwMode="auto">
              <a:xfrm>
                <a:off x="4334" y="288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1" name="Freeform 2627"/>
              <p:cNvSpPr>
                <a:spLocks/>
              </p:cNvSpPr>
              <p:nvPr/>
            </p:nvSpPr>
            <p:spPr bwMode="auto">
              <a:xfrm>
                <a:off x="4334" y="289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2" name="Freeform 2628"/>
              <p:cNvSpPr>
                <a:spLocks/>
              </p:cNvSpPr>
              <p:nvPr/>
            </p:nvSpPr>
            <p:spPr bwMode="auto">
              <a:xfrm>
                <a:off x="4334" y="290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3" name="Freeform 2629"/>
              <p:cNvSpPr>
                <a:spLocks/>
              </p:cNvSpPr>
              <p:nvPr/>
            </p:nvSpPr>
            <p:spPr bwMode="auto">
              <a:xfrm>
                <a:off x="4334" y="291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94" name="Freeform 2630"/>
              <p:cNvSpPr>
                <a:spLocks/>
              </p:cNvSpPr>
              <p:nvPr/>
            </p:nvSpPr>
            <p:spPr bwMode="auto">
              <a:xfrm>
                <a:off x="4334" y="292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5" name="Freeform 2631"/>
              <p:cNvSpPr>
                <a:spLocks/>
              </p:cNvSpPr>
              <p:nvPr/>
            </p:nvSpPr>
            <p:spPr bwMode="auto">
              <a:xfrm>
                <a:off x="4334" y="293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6" name="Freeform 2632"/>
              <p:cNvSpPr>
                <a:spLocks/>
              </p:cNvSpPr>
              <p:nvPr/>
            </p:nvSpPr>
            <p:spPr bwMode="auto">
              <a:xfrm>
                <a:off x="4334" y="294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7" name="Freeform 2633"/>
              <p:cNvSpPr>
                <a:spLocks/>
              </p:cNvSpPr>
              <p:nvPr/>
            </p:nvSpPr>
            <p:spPr bwMode="auto">
              <a:xfrm>
                <a:off x="4334" y="295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898" name="Freeform 2634"/>
              <p:cNvSpPr>
                <a:spLocks/>
              </p:cNvSpPr>
              <p:nvPr/>
            </p:nvSpPr>
            <p:spPr bwMode="auto">
              <a:xfrm>
                <a:off x="4334" y="296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899" name="Freeform 2635"/>
              <p:cNvSpPr>
                <a:spLocks/>
              </p:cNvSpPr>
              <p:nvPr/>
            </p:nvSpPr>
            <p:spPr bwMode="auto">
              <a:xfrm>
                <a:off x="4334" y="297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0" name="Freeform 2636"/>
              <p:cNvSpPr>
                <a:spLocks/>
              </p:cNvSpPr>
              <p:nvPr/>
            </p:nvSpPr>
            <p:spPr bwMode="auto">
              <a:xfrm>
                <a:off x="4334" y="299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1" name="Freeform 2637"/>
              <p:cNvSpPr>
                <a:spLocks/>
              </p:cNvSpPr>
              <p:nvPr/>
            </p:nvSpPr>
            <p:spPr bwMode="auto">
              <a:xfrm>
                <a:off x="4334" y="300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02" name="Freeform 2638"/>
              <p:cNvSpPr>
                <a:spLocks/>
              </p:cNvSpPr>
              <p:nvPr/>
            </p:nvSpPr>
            <p:spPr bwMode="auto">
              <a:xfrm>
                <a:off x="4334" y="301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3" name="Freeform 2639"/>
              <p:cNvSpPr>
                <a:spLocks/>
              </p:cNvSpPr>
              <p:nvPr/>
            </p:nvSpPr>
            <p:spPr bwMode="auto">
              <a:xfrm>
                <a:off x="4334" y="302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4" name="Freeform 2640"/>
              <p:cNvSpPr>
                <a:spLocks/>
              </p:cNvSpPr>
              <p:nvPr/>
            </p:nvSpPr>
            <p:spPr bwMode="auto">
              <a:xfrm>
                <a:off x="4334" y="303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5" name="Freeform 2641"/>
              <p:cNvSpPr>
                <a:spLocks/>
              </p:cNvSpPr>
              <p:nvPr/>
            </p:nvSpPr>
            <p:spPr bwMode="auto">
              <a:xfrm>
                <a:off x="4334" y="304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06" name="Freeform 2642"/>
              <p:cNvSpPr>
                <a:spLocks/>
              </p:cNvSpPr>
              <p:nvPr/>
            </p:nvSpPr>
            <p:spPr bwMode="auto">
              <a:xfrm>
                <a:off x="4334" y="30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07" name="Freeform 2643"/>
              <p:cNvSpPr>
                <a:spLocks/>
              </p:cNvSpPr>
              <p:nvPr/>
            </p:nvSpPr>
            <p:spPr bwMode="auto">
              <a:xfrm>
                <a:off x="4334" y="306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8" name="Freeform 2644"/>
              <p:cNvSpPr>
                <a:spLocks/>
              </p:cNvSpPr>
              <p:nvPr/>
            </p:nvSpPr>
            <p:spPr bwMode="auto">
              <a:xfrm>
                <a:off x="4334" y="307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09" name="Freeform 2645"/>
              <p:cNvSpPr>
                <a:spLocks/>
              </p:cNvSpPr>
              <p:nvPr/>
            </p:nvSpPr>
            <p:spPr bwMode="auto">
              <a:xfrm>
                <a:off x="4334" y="308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10" name="Freeform 2646"/>
              <p:cNvSpPr>
                <a:spLocks/>
              </p:cNvSpPr>
              <p:nvPr/>
            </p:nvSpPr>
            <p:spPr bwMode="auto">
              <a:xfrm>
                <a:off x="4334" y="309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11" name="Freeform 2647"/>
              <p:cNvSpPr>
                <a:spLocks/>
              </p:cNvSpPr>
              <p:nvPr/>
            </p:nvSpPr>
            <p:spPr bwMode="auto">
              <a:xfrm>
                <a:off x="4334" y="310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12" name="Freeform 2648"/>
              <p:cNvSpPr>
                <a:spLocks/>
              </p:cNvSpPr>
              <p:nvPr/>
            </p:nvSpPr>
            <p:spPr bwMode="auto">
              <a:xfrm>
                <a:off x="4334" y="3120"/>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13" name="Freeform 2649"/>
              <p:cNvSpPr>
                <a:spLocks/>
              </p:cNvSpPr>
              <p:nvPr/>
            </p:nvSpPr>
            <p:spPr bwMode="auto">
              <a:xfrm>
                <a:off x="4334" y="313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14" name="Freeform 2650"/>
              <p:cNvSpPr>
                <a:spLocks/>
              </p:cNvSpPr>
              <p:nvPr/>
            </p:nvSpPr>
            <p:spPr bwMode="auto">
              <a:xfrm>
                <a:off x="4334" y="31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15" name="Freeform 2651"/>
              <p:cNvSpPr>
                <a:spLocks/>
              </p:cNvSpPr>
              <p:nvPr/>
            </p:nvSpPr>
            <p:spPr bwMode="auto">
              <a:xfrm>
                <a:off x="4334" y="315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16" name="Freeform 2652"/>
              <p:cNvSpPr>
                <a:spLocks/>
              </p:cNvSpPr>
              <p:nvPr/>
            </p:nvSpPr>
            <p:spPr bwMode="auto">
              <a:xfrm>
                <a:off x="4334" y="3164"/>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17" name="Freeform 2653"/>
              <p:cNvSpPr>
                <a:spLocks/>
              </p:cNvSpPr>
              <p:nvPr/>
            </p:nvSpPr>
            <p:spPr bwMode="auto">
              <a:xfrm>
                <a:off x="4334" y="317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18" name="Freeform 2654"/>
              <p:cNvSpPr>
                <a:spLocks/>
              </p:cNvSpPr>
              <p:nvPr/>
            </p:nvSpPr>
            <p:spPr bwMode="auto">
              <a:xfrm>
                <a:off x="4334" y="318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19" name="Freeform 2655"/>
              <p:cNvSpPr>
                <a:spLocks/>
              </p:cNvSpPr>
              <p:nvPr/>
            </p:nvSpPr>
            <p:spPr bwMode="auto">
              <a:xfrm>
                <a:off x="4334" y="319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0" name="Freeform 2656"/>
              <p:cNvSpPr>
                <a:spLocks/>
              </p:cNvSpPr>
              <p:nvPr/>
            </p:nvSpPr>
            <p:spPr bwMode="auto">
              <a:xfrm>
                <a:off x="4334" y="320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1" name="Freeform 2657"/>
              <p:cNvSpPr>
                <a:spLocks/>
              </p:cNvSpPr>
              <p:nvPr/>
            </p:nvSpPr>
            <p:spPr bwMode="auto">
              <a:xfrm>
                <a:off x="4334" y="321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22" name="Freeform 2658"/>
              <p:cNvSpPr>
                <a:spLocks/>
              </p:cNvSpPr>
              <p:nvPr/>
            </p:nvSpPr>
            <p:spPr bwMode="auto">
              <a:xfrm>
                <a:off x="4334" y="32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23" name="Freeform 2659"/>
              <p:cNvSpPr>
                <a:spLocks/>
              </p:cNvSpPr>
              <p:nvPr/>
            </p:nvSpPr>
            <p:spPr bwMode="auto">
              <a:xfrm>
                <a:off x="4334" y="324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4" name="Freeform 2660"/>
              <p:cNvSpPr>
                <a:spLocks/>
              </p:cNvSpPr>
              <p:nvPr/>
            </p:nvSpPr>
            <p:spPr bwMode="auto">
              <a:xfrm>
                <a:off x="4334" y="325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5" name="Freeform 2661"/>
              <p:cNvSpPr>
                <a:spLocks/>
              </p:cNvSpPr>
              <p:nvPr/>
            </p:nvSpPr>
            <p:spPr bwMode="auto">
              <a:xfrm>
                <a:off x="4334" y="326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26" name="Freeform 2662"/>
              <p:cNvSpPr>
                <a:spLocks/>
              </p:cNvSpPr>
              <p:nvPr/>
            </p:nvSpPr>
            <p:spPr bwMode="auto">
              <a:xfrm>
                <a:off x="4334" y="327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27" name="Freeform 2663"/>
              <p:cNvSpPr>
                <a:spLocks/>
              </p:cNvSpPr>
              <p:nvPr/>
            </p:nvSpPr>
            <p:spPr bwMode="auto">
              <a:xfrm>
                <a:off x="4334" y="328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8" name="Freeform 2664"/>
              <p:cNvSpPr>
                <a:spLocks/>
              </p:cNvSpPr>
              <p:nvPr/>
            </p:nvSpPr>
            <p:spPr bwMode="auto">
              <a:xfrm>
                <a:off x="4334" y="329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29" name="Freeform 2665"/>
              <p:cNvSpPr>
                <a:spLocks/>
              </p:cNvSpPr>
              <p:nvPr/>
            </p:nvSpPr>
            <p:spPr bwMode="auto">
              <a:xfrm>
                <a:off x="4334" y="330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30" name="Freeform 2666"/>
              <p:cNvSpPr>
                <a:spLocks/>
              </p:cNvSpPr>
              <p:nvPr/>
            </p:nvSpPr>
            <p:spPr bwMode="auto">
              <a:xfrm>
                <a:off x="4334" y="331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31" name="Freeform 2667"/>
              <p:cNvSpPr>
                <a:spLocks/>
              </p:cNvSpPr>
              <p:nvPr/>
            </p:nvSpPr>
            <p:spPr bwMode="auto">
              <a:xfrm>
                <a:off x="4334" y="332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32" name="Freeform 2668"/>
              <p:cNvSpPr>
                <a:spLocks/>
              </p:cNvSpPr>
              <p:nvPr/>
            </p:nvSpPr>
            <p:spPr bwMode="auto">
              <a:xfrm>
                <a:off x="4334" y="333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33" name="Freeform 2669"/>
              <p:cNvSpPr>
                <a:spLocks/>
              </p:cNvSpPr>
              <p:nvPr/>
            </p:nvSpPr>
            <p:spPr bwMode="auto">
              <a:xfrm>
                <a:off x="4334" y="334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34" name="Freeform 2670"/>
              <p:cNvSpPr>
                <a:spLocks/>
              </p:cNvSpPr>
              <p:nvPr/>
            </p:nvSpPr>
            <p:spPr bwMode="auto">
              <a:xfrm>
                <a:off x="4334" y="336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35" name="Freeform 2671"/>
              <p:cNvSpPr>
                <a:spLocks/>
              </p:cNvSpPr>
              <p:nvPr/>
            </p:nvSpPr>
            <p:spPr bwMode="auto">
              <a:xfrm>
                <a:off x="4334" y="3370"/>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36" name="Freeform 2672"/>
              <p:cNvSpPr>
                <a:spLocks/>
              </p:cNvSpPr>
              <p:nvPr/>
            </p:nvSpPr>
            <p:spPr bwMode="auto">
              <a:xfrm>
                <a:off x="4334" y="338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37" name="Freeform 2673"/>
              <p:cNvSpPr>
                <a:spLocks/>
              </p:cNvSpPr>
              <p:nvPr/>
            </p:nvSpPr>
            <p:spPr bwMode="auto">
              <a:xfrm>
                <a:off x="4334" y="339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38" name="Freeform 2674"/>
              <p:cNvSpPr>
                <a:spLocks/>
              </p:cNvSpPr>
              <p:nvPr/>
            </p:nvSpPr>
            <p:spPr bwMode="auto">
              <a:xfrm>
                <a:off x="4334" y="340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39" name="Freeform 2675"/>
              <p:cNvSpPr>
                <a:spLocks/>
              </p:cNvSpPr>
              <p:nvPr/>
            </p:nvSpPr>
            <p:spPr bwMode="auto">
              <a:xfrm>
                <a:off x="4334" y="341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0" name="Freeform 2676"/>
              <p:cNvSpPr>
                <a:spLocks/>
              </p:cNvSpPr>
              <p:nvPr/>
            </p:nvSpPr>
            <p:spPr bwMode="auto">
              <a:xfrm>
                <a:off x="4334" y="342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1" name="Freeform 2677"/>
              <p:cNvSpPr>
                <a:spLocks/>
              </p:cNvSpPr>
              <p:nvPr/>
            </p:nvSpPr>
            <p:spPr bwMode="auto">
              <a:xfrm>
                <a:off x="4334" y="343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42" name="Freeform 2678"/>
              <p:cNvSpPr>
                <a:spLocks/>
              </p:cNvSpPr>
              <p:nvPr/>
            </p:nvSpPr>
            <p:spPr bwMode="auto">
              <a:xfrm>
                <a:off x="4334" y="344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43" name="Freeform 2679"/>
              <p:cNvSpPr>
                <a:spLocks/>
              </p:cNvSpPr>
              <p:nvPr/>
            </p:nvSpPr>
            <p:spPr bwMode="auto">
              <a:xfrm>
                <a:off x="4334" y="3457"/>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4" name="Freeform 2680"/>
              <p:cNvSpPr>
                <a:spLocks/>
              </p:cNvSpPr>
              <p:nvPr/>
            </p:nvSpPr>
            <p:spPr bwMode="auto">
              <a:xfrm>
                <a:off x="4334" y="346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5" name="Freeform 2681"/>
              <p:cNvSpPr>
                <a:spLocks/>
              </p:cNvSpPr>
              <p:nvPr/>
            </p:nvSpPr>
            <p:spPr bwMode="auto">
              <a:xfrm>
                <a:off x="4334" y="347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46" name="Freeform 2682"/>
              <p:cNvSpPr>
                <a:spLocks/>
              </p:cNvSpPr>
              <p:nvPr/>
            </p:nvSpPr>
            <p:spPr bwMode="auto">
              <a:xfrm>
                <a:off x="4334" y="349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47" name="Freeform 2683"/>
              <p:cNvSpPr>
                <a:spLocks/>
              </p:cNvSpPr>
              <p:nvPr/>
            </p:nvSpPr>
            <p:spPr bwMode="auto">
              <a:xfrm>
                <a:off x="4334" y="350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8" name="Freeform 2684"/>
              <p:cNvSpPr>
                <a:spLocks/>
              </p:cNvSpPr>
              <p:nvPr/>
            </p:nvSpPr>
            <p:spPr bwMode="auto">
              <a:xfrm>
                <a:off x="4334" y="351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49" name="Freeform 2685"/>
              <p:cNvSpPr>
                <a:spLocks/>
              </p:cNvSpPr>
              <p:nvPr/>
            </p:nvSpPr>
            <p:spPr bwMode="auto">
              <a:xfrm>
                <a:off x="4334" y="352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50" name="Freeform 2686"/>
              <p:cNvSpPr>
                <a:spLocks/>
              </p:cNvSpPr>
              <p:nvPr/>
            </p:nvSpPr>
            <p:spPr bwMode="auto">
              <a:xfrm>
                <a:off x="4334" y="353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51" name="Freeform 2687"/>
              <p:cNvSpPr>
                <a:spLocks/>
              </p:cNvSpPr>
              <p:nvPr/>
            </p:nvSpPr>
            <p:spPr bwMode="auto">
              <a:xfrm>
                <a:off x="4334" y="3544"/>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52" name="Freeform 2688"/>
              <p:cNvSpPr>
                <a:spLocks/>
              </p:cNvSpPr>
              <p:nvPr/>
            </p:nvSpPr>
            <p:spPr bwMode="auto">
              <a:xfrm>
                <a:off x="4334" y="355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53" name="Freeform 2689"/>
              <p:cNvSpPr>
                <a:spLocks/>
              </p:cNvSpPr>
              <p:nvPr/>
            </p:nvSpPr>
            <p:spPr bwMode="auto">
              <a:xfrm>
                <a:off x="4334" y="356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54" name="Freeform 2690"/>
              <p:cNvSpPr>
                <a:spLocks/>
              </p:cNvSpPr>
              <p:nvPr/>
            </p:nvSpPr>
            <p:spPr bwMode="auto">
              <a:xfrm>
                <a:off x="4334" y="357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55" name="Freeform 2691"/>
              <p:cNvSpPr>
                <a:spLocks/>
              </p:cNvSpPr>
              <p:nvPr/>
            </p:nvSpPr>
            <p:spPr bwMode="auto">
              <a:xfrm>
                <a:off x="4334" y="358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56" name="Freeform 2692"/>
              <p:cNvSpPr>
                <a:spLocks/>
              </p:cNvSpPr>
              <p:nvPr/>
            </p:nvSpPr>
            <p:spPr bwMode="auto">
              <a:xfrm>
                <a:off x="4334" y="359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57" name="Freeform 2693"/>
              <p:cNvSpPr>
                <a:spLocks/>
              </p:cNvSpPr>
              <p:nvPr/>
            </p:nvSpPr>
            <p:spPr bwMode="auto">
              <a:xfrm>
                <a:off x="4334" y="361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58" name="Freeform 2694"/>
              <p:cNvSpPr>
                <a:spLocks/>
              </p:cNvSpPr>
              <p:nvPr/>
            </p:nvSpPr>
            <p:spPr bwMode="auto">
              <a:xfrm>
                <a:off x="4334" y="362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7959" name="Freeform 2695"/>
              <p:cNvSpPr>
                <a:spLocks/>
              </p:cNvSpPr>
              <p:nvPr/>
            </p:nvSpPr>
            <p:spPr bwMode="auto">
              <a:xfrm>
                <a:off x="4334" y="363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60" name="Freeform 2696"/>
              <p:cNvSpPr>
                <a:spLocks/>
              </p:cNvSpPr>
              <p:nvPr/>
            </p:nvSpPr>
            <p:spPr bwMode="auto">
              <a:xfrm>
                <a:off x="4334" y="364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7961" name="Freeform 2697"/>
              <p:cNvSpPr>
                <a:spLocks/>
              </p:cNvSpPr>
              <p:nvPr/>
            </p:nvSpPr>
            <p:spPr bwMode="auto">
              <a:xfrm>
                <a:off x="4334" y="365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7962" name="Freeform 2698"/>
              <p:cNvSpPr>
                <a:spLocks/>
              </p:cNvSpPr>
              <p:nvPr/>
            </p:nvSpPr>
            <p:spPr bwMode="auto">
              <a:xfrm>
                <a:off x="4334" y="366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grpSp>
        <p:grpSp>
          <p:nvGrpSpPr>
            <p:cNvPr id="1677963" name="Group 2699"/>
            <p:cNvGrpSpPr>
              <a:grpSpLocks/>
            </p:cNvGrpSpPr>
            <p:nvPr/>
          </p:nvGrpSpPr>
          <p:grpSpPr bwMode="auto">
            <a:xfrm>
              <a:off x="1576" y="1685"/>
              <a:ext cx="3119" cy="5"/>
              <a:chOff x="1455" y="1685"/>
              <a:chExt cx="2879" cy="5"/>
            </a:xfrm>
          </p:grpSpPr>
          <p:grpSp>
            <p:nvGrpSpPr>
              <p:cNvPr id="1677964" name="Group 2700"/>
              <p:cNvGrpSpPr>
                <a:grpSpLocks/>
              </p:cNvGrpSpPr>
              <p:nvPr/>
            </p:nvGrpSpPr>
            <p:grpSpPr bwMode="auto">
              <a:xfrm>
                <a:off x="1455" y="1685"/>
                <a:ext cx="2100" cy="5"/>
                <a:chOff x="1455" y="1685"/>
                <a:chExt cx="2100" cy="5"/>
              </a:xfrm>
            </p:grpSpPr>
            <p:sp>
              <p:nvSpPr>
                <p:cNvPr id="1677965" name="Freeform 2701"/>
                <p:cNvSpPr>
                  <a:spLocks/>
                </p:cNvSpPr>
                <p:nvPr/>
              </p:nvSpPr>
              <p:spPr bwMode="auto">
                <a:xfrm>
                  <a:off x="1455" y="1685"/>
                  <a:ext cx="5" cy="5"/>
                </a:xfrm>
                <a:custGeom>
                  <a:avLst/>
                  <a:gdLst/>
                  <a:ahLst/>
                  <a:cxnLst>
                    <a:cxn ang="0">
                      <a:pos x="7" y="0"/>
                    </a:cxn>
                    <a:cxn ang="0">
                      <a:pos x="5" y="0"/>
                    </a:cxn>
                    <a:cxn ang="0">
                      <a:pos x="3" y="2"/>
                    </a:cxn>
                    <a:cxn ang="0">
                      <a:pos x="1" y="4"/>
                    </a:cxn>
                    <a:cxn ang="0">
                      <a:pos x="0" y="6"/>
                    </a:cxn>
                    <a:cxn ang="0">
                      <a:pos x="0" y="6"/>
                    </a:cxn>
                    <a:cxn ang="0">
                      <a:pos x="1" y="8"/>
                    </a:cxn>
                    <a:cxn ang="0">
                      <a:pos x="3" y="9"/>
                    </a:cxn>
                    <a:cxn ang="0">
                      <a:pos x="5" y="11"/>
                    </a:cxn>
                    <a:cxn ang="0">
                      <a:pos x="5" y="11"/>
                    </a:cxn>
                    <a:cxn ang="0">
                      <a:pos x="5" y="11"/>
                    </a:cxn>
                    <a:cxn ang="0">
                      <a:pos x="7" y="9"/>
                    </a:cxn>
                    <a:cxn ang="0">
                      <a:pos x="8" y="8"/>
                    </a:cxn>
                    <a:cxn ang="0">
                      <a:pos x="10" y="6"/>
                    </a:cxn>
                    <a:cxn ang="0">
                      <a:pos x="10" y="6"/>
                    </a:cxn>
                    <a:cxn ang="0">
                      <a:pos x="8" y="4"/>
                    </a:cxn>
                    <a:cxn ang="0">
                      <a:pos x="7" y="2"/>
                    </a:cxn>
                    <a:cxn ang="0">
                      <a:pos x="7" y="0"/>
                    </a:cxn>
                  </a:cxnLst>
                  <a:rect l="0" t="0" r="r" b="b"/>
                  <a:pathLst>
                    <a:path w="10" h="11">
                      <a:moveTo>
                        <a:pt x="7" y="0"/>
                      </a:moveTo>
                      <a:lnTo>
                        <a:pt x="5" y="0"/>
                      </a:lnTo>
                      <a:lnTo>
                        <a:pt x="3" y="2"/>
                      </a:lnTo>
                      <a:lnTo>
                        <a:pt x="1" y="4"/>
                      </a:lnTo>
                      <a:lnTo>
                        <a:pt x="0" y="6"/>
                      </a:lnTo>
                      <a:lnTo>
                        <a:pt x="0" y="6"/>
                      </a:lnTo>
                      <a:lnTo>
                        <a:pt x="1" y="8"/>
                      </a:lnTo>
                      <a:lnTo>
                        <a:pt x="3" y="9"/>
                      </a:lnTo>
                      <a:lnTo>
                        <a:pt x="5" y="11"/>
                      </a:lnTo>
                      <a:lnTo>
                        <a:pt x="5" y="11"/>
                      </a:lnTo>
                      <a:lnTo>
                        <a:pt x="5" y="11"/>
                      </a:lnTo>
                      <a:lnTo>
                        <a:pt x="7" y="9"/>
                      </a:lnTo>
                      <a:lnTo>
                        <a:pt x="8" y="8"/>
                      </a:lnTo>
                      <a:lnTo>
                        <a:pt x="10" y="6"/>
                      </a:lnTo>
                      <a:lnTo>
                        <a:pt x="10" y="6"/>
                      </a:lnTo>
                      <a:lnTo>
                        <a:pt x="8" y="4"/>
                      </a:lnTo>
                      <a:lnTo>
                        <a:pt x="7" y="2"/>
                      </a:lnTo>
                      <a:lnTo>
                        <a:pt x="7" y="0"/>
                      </a:lnTo>
                      <a:close/>
                    </a:path>
                  </a:pathLst>
                </a:custGeom>
                <a:solidFill>
                  <a:srgbClr val="000000"/>
                </a:solidFill>
                <a:ln w="9525">
                  <a:noFill/>
                  <a:round/>
                  <a:headEnd/>
                  <a:tailEnd/>
                </a:ln>
              </p:spPr>
              <p:txBody>
                <a:bodyPr/>
                <a:lstStyle/>
                <a:p>
                  <a:endParaRPr lang="zh-TW" altLang="en-US"/>
                </a:p>
              </p:txBody>
            </p:sp>
            <p:sp>
              <p:nvSpPr>
                <p:cNvPr id="1677966" name="Freeform 2702"/>
                <p:cNvSpPr>
                  <a:spLocks/>
                </p:cNvSpPr>
                <p:nvPr/>
              </p:nvSpPr>
              <p:spPr bwMode="auto">
                <a:xfrm>
                  <a:off x="1465"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67" name="Freeform 2703"/>
                <p:cNvSpPr>
                  <a:spLocks/>
                </p:cNvSpPr>
                <p:nvPr/>
              </p:nvSpPr>
              <p:spPr bwMode="auto">
                <a:xfrm>
                  <a:off x="14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68" name="Freeform 2704"/>
                <p:cNvSpPr>
                  <a:spLocks/>
                </p:cNvSpPr>
                <p:nvPr/>
              </p:nvSpPr>
              <p:spPr bwMode="auto">
                <a:xfrm>
                  <a:off x="14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69" name="Freeform 2705"/>
                <p:cNvSpPr>
                  <a:spLocks/>
                </p:cNvSpPr>
                <p:nvPr/>
              </p:nvSpPr>
              <p:spPr bwMode="auto">
                <a:xfrm>
                  <a:off x="1497"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0" name="Freeform 2706"/>
                <p:cNvSpPr>
                  <a:spLocks/>
                </p:cNvSpPr>
                <p:nvPr/>
              </p:nvSpPr>
              <p:spPr bwMode="auto">
                <a:xfrm>
                  <a:off x="150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1" name="Freeform 2707"/>
                <p:cNvSpPr>
                  <a:spLocks/>
                </p:cNvSpPr>
                <p:nvPr/>
              </p:nvSpPr>
              <p:spPr bwMode="auto">
                <a:xfrm>
                  <a:off x="151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2" name="Freeform 2708"/>
                <p:cNvSpPr>
                  <a:spLocks/>
                </p:cNvSpPr>
                <p:nvPr/>
              </p:nvSpPr>
              <p:spPr bwMode="auto">
                <a:xfrm>
                  <a:off x="15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3" name="Freeform 2709"/>
                <p:cNvSpPr>
                  <a:spLocks/>
                </p:cNvSpPr>
                <p:nvPr/>
              </p:nvSpPr>
              <p:spPr bwMode="auto">
                <a:xfrm>
                  <a:off x="15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4" name="Freeform 2710"/>
                <p:cNvSpPr>
                  <a:spLocks/>
                </p:cNvSpPr>
                <p:nvPr/>
              </p:nvSpPr>
              <p:spPr bwMode="auto">
                <a:xfrm>
                  <a:off x="155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5" name="Freeform 2711"/>
                <p:cNvSpPr>
                  <a:spLocks/>
                </p:cNvSpPr>
                <p:nvPr/>
              </p:nvSpPr>
              <p:spPr bwMode="auto">
                <a:xfrm>
                  <a:off x="156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76" name="Freeform 2712"/>
                <p:cNvSpPr>
                  <a:spLocks/>
                </p:cNvSpPr>
                <p:nvPr/>
              </p:nvSpPr>
              <p:spPr bwMode="auto">
                <a:xfrm>
                  <a:off x="15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77" name="Freeform 2713"/>
                <p:cNvSpPr>
                  <a:spLocks/>
                </p:cNvSpPr>
                <p:nvPr/>
              </p:nvSpPr>
              <p:spPr bwMode="auto">
                <a:xfrm>
                  <a:off x="15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78" name="Freeform 2714"/>
                <p:cNvSpPr>
                  <a:spLocks/>
                </p:cNvSpPr>
                <p:nvPr/>
              </p:nvSpPr>
              <p:spPr bwMode="auto">
                <a:xfrm>
                  <a:off x="159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79" name="Freeform 2715"/>
                <p:cNvSpPr>
                  <a:spLocks/>
                </p:cNvSpPr>
                <p:nvPr/>
              </p:nvSpPr>
              <p:spPr bwMode="auto">
                <a:xfrm>
                  <a:off x="160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80" name="Freeform 2716"/>
                <p:cNvSpPr>
                  <a:spLocks/>
                </p:cNvSpPr>
                <p:nvPr/>
              </p:nvSpPr>
              <p:spPr bwMode="auto">
                <a:xfrm>
                  <a:off x="16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981" name="Freeform 2717"/>
                <p:cNvSpPr>
                  <a:spLocks/>
                </p:cNvSpPr>
                <p:nvPr/>
              </p:nvSpPr>
              <p:spPr bwMode="auto">
                <a:xfrm>
                  <a:off x="16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2" name="Freeform 2718"/>
                <p:cNvSpPr>
                  <a:spLocks/>
                </p:cNvSpPr>
                <p:nvPr/>
              </p:nvSpPr>
              <p:spPr bwMode="auto">
                <a:xfrm>
                  <a:off x="16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3" name="Freeform 2719"/>
                <p:cNvSpPr>
                  <a:spLocks/>
                </p:cNvSpPr>
                <p:nvPr/>
              </p:nvSpPr>
              <p:spPr bwMode="auto">
                <a:xfrm>
                  <a:off x="1644"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4" name="Freeform 2720"/>
                <p:cNvSpPr>
                  <a:spLocks/>
                </p:cNvSpPr>
                <p:nvPr/>
              </p:nvSpPr>
              <p:spPr bwMode="auto">
                <a:xfrm>
                  <a:off x="1655"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5" name="Freeform 2721"/>
                <p:cNvSpPr>
                  <a:spLocks/>
                </p:cNvSpPr>
                <p:nvPr/>
              </p:nvSpPr>
              <p:spPr bwMode="auto">
                <a:xfrm>
                  <a:off x="16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6" name="Freeform 2722"/>
                <p:cNvSpPr>
                  <a:spLocks/>
                </p:cNvSpPr>
                <p:nvPr/>
              </p:nvSpPr>
              <p:spPr bwMode="auto">
                <a:xfrm>
                  <a:off x="16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7" name="Freeform 2723"/>
                <p:cNvSpPr>
                  <a:spLocks/>
                </p:cNvSpPr>
                <p:nvPr/>
              </p:nvSpPr>
              <p:spPr bwMode="auto">
                <a:xfrm>
                  <a:off x="16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8" name="Freeform 2724"/>
                <p:cNvSpPr>
                  <a:spLocks/>
                </p:cNvSpPr>
                <p:nvPr/>
              </p:nvSpPr>
              <p:spPr bwMode="auto">
                <a:xfrm>
                  <a:off x="1697"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89" name="Freeform 2725"/>
                <p:cNvSpPr>
                  <a:spLocks/>
                </p:cNvSpPr>
                <p:nvPr/>
              </p:nvSpPr>
              <p:spPr bwMode="auto">
                <a:xfrm>
                  <a:off x="170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90" name="Freeform 2726"/>
                <p:cNvSpPr>
                  <a:spLocks/>
                </p:cNvSpPr>
                <p:nvPr/>
              </p:nvSpPr>
              <p:spPr bwMode="auto">
                <a:xfrm>
                  <a:off x="17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91" name="Freeform 2727"/>
                <p:cNvSpPr>
                  <a:spLocks/>
                </p:cNvSpPr>
                <p:nvPr/>
              </p:nvSpPr>
              <p:spPr bwMode="auto">
                <a:xfrm>
                  <a:off x="17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92" name="Freeform 2728"/>
                <p:cNvSpPr>
                  <a:spLocks/>
                </p:cNvSpPr>
                <p:nvPr/>
              </p:nvSpPr>
              <p:spPr bwMode="auto">
                <a:xfrm>
                  <a:off x="17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93" name="Freeform 2729"/>
                <p:cNvSpPr>
                  <a:spLocks/>
                </p:cNvSpPr>
                <p:nvPr/>
              </p:nvSpPr>
              <p:spPr bwMode="auto">
                <a:xfrm>
                  <a:off x="1750"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7994" name="Freeform 2730"/>
                <p:cNvSpPr>
                  <a:spLocks/>
                </p:cNvSpPr>
                <p:nvPr/>
              </p:nvSpPr>
              <p:spPr bwMode="auto">
                <a:xfrm>
                  <a:off x="17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95" name="Freeform 2731"/>
                <p:cNvSpPr>
                  <a:spLocks/>
                </p:cNvSpPr>
                <p:nvPr/>
              </p:nvSpPr>
              <p:spPr bwMode="auto">
                <a:xfrm>
                  <a:off x="17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96" name="Freeform 2732"/>
                <p:cNvSpPr>
                  <a:spLocks/>
                </p:cNvSpPr>
                <p:nvPr/>
              </p:nvSpPr>
              <p:spPr bwMode="auto">
                <a:xfrm>
                  <a:off x="17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97" name="Freeform 2733"/>
                <p:cNvSpPr>
                  <a:spLocks/>
                </p:cNvSpPr>
                <p:nvPr/>
              </p:nvSpPr>
              <p:spPr bwMode="auto">
                <a:xfrm>
                  <a:off x="1792"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7998" name="Freeform 2734"/>
                <p:cNvSpPr>
                  <a:spLocks/>
                </p:cNvSpPr>
                <p:nvPr/>
              </p:nvSpPr>
              <p:spPr bwMode="auto">
                <a:xfrm>
                  <a:off x="1802"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7999" name="Freeform 2735"/>
                <p:cNvSpPr>
                  <a:spLocks/>
                </p:cNvSpPr>
                <p:nvPr/>
              </p:nvSpPr>
              <p:spPr bwMode="auto">
                <a:xfrm>
                  <a:off x="18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0" name="Freeform 2736"/>
                <p:cNvSpPr>
                  <a:spLocks/>
                </p:cNvSpPr>
                <p:nvPr/>
              </p:nvSpPr>
              <p:spPr bwMode="auto">
                <a:xfrm>
                  <a:off x="18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1" name="Freeform 2737"/>
                <p:cNvSpPr>
                  <a:spLocks/>
                </p:cNvSpPr>
                <p:nvPr/>
              </p:nvSpPr>
              <p:spPr bwMode="auto">
                <a:xfrm>
                  <a:off x="18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2" name="Freeform 2738"/>
                <p:cNvSpPr>
                  <a:spLocks/>
                </p:cNvSpPr>
                <p:nvPr/>
              </p:nvSpPr>
              <p:spPr bwMode="auto">
                <a:xfrm>
                  <a:off x="1844"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3" name="Freeform 2739"/>
                <p:cNvSpPr>
                  <a:spLocks/>
                </p:cNvSpPr>
                <p:nvPr/>
              </p:nvSpPr>
              <p:spPr bwMode="auto">
                <a:xfrm>
                  <a:off x="18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4" name="Freeform 2740"/>
                <p:cNvSpPr>
                  <a:spLocks/>
                </p:cNvSpPr>
                <p:nvPr/>
              </p:nvSpPr>
              <p:spPr bwMode="auto">
                <a:xfrm>
                  <a:off x="18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5" name="Freeform 2741"/>
                <p:cNvSpPr>
                  <a:spLocks/>
                </p:cNvSpPr>
                <p:nvPr/>
              </p:nvSpPr>
              <p:spPr bwMode="auto">
                <a:xfrm>
                  <a:off x="18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6" name="Freeform 2742"/>
                <p:cNvSpPr>
                  <a:spLocks/>
                </p:cNvSpPr>
                <p:nvPr/>
              </p:nvSpPr>
              <p:spPr bwMode="auto">
                <a:xfrm>
                  <a:off x="1886"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7" name="Freeform 2743"/>
                <p:cNvSpPr>
                  <a:spLocks/>
                </p:cNvSpPr>
                <p:nvPr/>
              </p:nvSpPr>
              <p:spPr bwMode="auto">
                <a:xfrm>
                  <a:off x="18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8" name="Freeform 2744"/>
                <p:cNvSpPr>
                  <a:spLocks/>
                </p:cNvSpPr>
                <p:nvPr/>
              </p:nvSpPr>
              <p:spPr bwMode="auto">
                <a:xfrm>
                  <a:off x="19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09" name="Freeform 2745"/>
                <p:cNvSpPr>
                  <a:spLocks/>
                </p:cNvSpPr>
                <p:nvPr/>
              </p:nvSpPr>
              <p:spPr bwMode="auto">
                <a:xfrm>
                  <a:off x="19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0" name="Freeform 2746"/>
                <p:cNvSpPr>
                  <a:spLocks/>
                </p:cNvSpPr>
                <p:nvPr/>
              </p:nvSpPr>
              <p:spPr bwMode="auto">
                <a:xfrm>
                  <a:off x="19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1" name="Freeform 2747"/>
                <p:cNvSpPr>
                  <a:spLocks/>
                </p:cNvSpPr>
                <p:nvPr/>
              </p:nvSpPr>
              <p:spPr bwMode="auto">
                <a:xfrm>
                  <a:off x="193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2" name="Freeform 2748"/>
                <p:cNvSpPr>
                  <a:spLocks/>
                </p:cNvSpPr>
                <p:nvPr/>
              </p:nvSpPr>
              <p:spPr bwMode="auto">
                <a:xfrm>
                  <a:off x="19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13" name="Freeform 2749"/>
                <p:cNvSpPr>
                  <a:spLocks/>
                </p:cNvSpPr>
                <p:nvPr/>
              </p:nvSpPr>
              <p:spPr bwMode="auto">
                <a:xfrm>
                  <a:off x="19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14" name="Freeform 2750"/>
                <p:cNvSpPr>
                  <a:spLocks/>
                </p:cNvSpPr>
                <p:nvPr/>
              </p:nvSpPr>
              <p:spPr bwMode="auto">
                <a:xfrm>
                  <a:off x="19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15" name="Freeform 2751"/>
                <p:cNvSpPr>
                  <a:spLocks/>
                </p:cNvSpPr>
                <p:nvPr/>
              </p:nvSpPr>
              <p:spPr bwMode="auto">
                <a:xfrm>
                  <a:off x="198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16" name="Freeform 2752"/>
                <p:cNvSpPr>
                  <a:spLocks/>
                </p:cNvSpPr>
                <p:nvPr/>
              </p:nvSpPr>
              <p:spPr bwMode="auto">
                <a:xfrm>
                  <a:off x="19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7" name="Freeform 2753"/>
                <p:cNvSpPr>
                  <a:spLocks/>
                </p:cNvSpPr>
                <p:nvPr/>
              </p:nvSpPr>
              <p:spPr bwMode="auto">
                <a:xfrm>
                  <a:off x="20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8" name="Freeform 2754"/>
                <p:cNvSpPr>
                  <a:spLocks/>
                </p:cNvSpPr>
                <p:nvPr/>
              </p:nvSpPr>
              <p:spPr bwMode="auto">
                <a:xfrm>
                  <a:off x="20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19" name="Freeform 2755"/>
                <p:cNvSpPr>
                  <a:spLocks/>
                </p:cNvSpPr>
                <p:nvPr/>
              </p:nvSpPr>
              <p:spPr bwMode="auto">
                <a:xfrm>
                  <a:off x="20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0" name="Freeform 2756"/>
                <p:cNvSpPr>
                  <a:spLocks/>
                </p:cNvSpPr>
                <p:nvPr/>
              </p:nvSpPr>
              <p:spPr bwMode="auto">
                <a:xfrm>
                  <a:off x="2034"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1" name="Freeform 2757"/>
                <p:cNvSpPr>
                  <a:spLocks/>
                </p:cNvSpPr>
                <p:nvPr/>
              </p:nvSpPr>
              <p:spPr bwMode="auto">
                <a:xfrm>
                  <a:off x="20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2" name="Freeform 2758"/>
                <p:cNvSpPr>
                  <a:spLocks/>
                </p:cNvSpPr>
                <p:nvPr/>
              </p:nvSpPr>
              <p:spPr bwMode="auto">
                <a:xfrm>
                  <a:off x="20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3" name="Freeform 2759"/>
                <p:cNvSpPr>
                  <a:spLocks/>
                </p:cNvSpPr>
                <p:nvPr/>
              </p:nvSpPr>
              <p:spPr bwMode="auto">
                <a:xfrm>
                  <a:off x="20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4" name="Freeform 2760"/>
                <p:cNvSpPr>
                  <a:spLocks/>
                </p:cNvSpPr>
                <p:nvPr/>
              </p:nvSpPr>
              <p:spPr bwMode="auto">
                <a:xfrm>
                  <a:off x="2076"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5" name="Freeform 2761"/>
                <p:cNvSpPr>
                  <a:spLocks/>
                </p:cNvSpPr>
                <p:nvPr/>
              </p:nvSpPr>
              <p:spPr bwMode="auto">
                <a:xfrm>
                  <a:off x="20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6" name="Freeform 2762"/>
                <p:cNvSpPr>
                  <a:spLocks/>
                </p:cNvSpPr>
                <p:nvPr/>
              </p:nvSpPr>
              <p:spPr bwMode="auto">
                <a:xfrm>
                  <a:off x="20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7" name="Freeform 2763"/>
                <p:cNvSpPr>
                  <a:spLocks/>
                </p:cNvSpPr>
                <p:nvPr/>
              </p:nvSpPr>
              <p:spPr bwMode="auto">
                <a:xfrm>
                  <a:off x="21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8" name="Freeform 2764"/>
                <p:cNvSpPr>
                  <a:spLocks/>
                </p:cNvSpPr>
                <p:nvPr/>
              </p:nvSpPr>
              <p:spPr bwMode="auto">
                <a:xfrm>
                  <a:off x="211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29" name="Freeform 2765"/>
                <p:cNvSpPr>
                  <a:spLocks/>
                </p:cNvSpPr>
                <p:nvPr/>
              </p:nvSpPr>
              <p:spPr bwMode="auto">
                <a:xfrm>
                  <a:off x="2129"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0" name="Freeform 2766"/>
                <p:cNvSpPr>
                  <a:spLocks/>
                </p:cNvSpPr>
                <p:nvPr/>
              </p:nvSpPr>
              <p:spPr bwMode="auto">
                <a:xfrm>
                  <a:off x="21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31" name="Freeform 2767"/>
                <p:cNvSpPr>
                  <a:spLocks/>
                </p:cNvSpPr>
                <p:nvPr/>
              </p:nvSpPr>
              <p:spPr bwMode="auto">
                <a:xfrm>
                  <a:off x="21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32" name="Freeform 2768"/>
                <p:cNvSpPr>
                  <a:spLocks/>
                </p:cNvSpPr>
                <p:nvPr/>
              </p:nvSpPr>
              <p:spPr bwMode="auto">
                <a:xfrm>
                  <a:off x="21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33" name="Freeform 2769"/>
                <p:cNvSpPr>
                  <a:spLocks/>
                </p:cNvSpPr>
                <p:nvPr/>
              </p:nvSpPr>
              <p:spPr bwMode="auto">
                <a:xfrm>
                  <a:off x="2171"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34" name="Freeform 2770"/>
                <p:cNvSpPr>
                  <a:spLocks/>
                </p:cNvSpPr>
                <p:nvPr/>
              </p:nvSpPr>
              <p:spPr bwMode="auto">
                <a:xfrm>
                  <a:off x="21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5" name="Freeform 2771"/>
                <p:cNvSpPr>
                  <a:spLocks/>
                </p:cNvSpPr>
                <p:nvPr/>
              </p:nvSpPr>
              <p:spPr bwMode="auto">
                <a:xfrm>
                  <a:off x="21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6" name="Freeform 2772"/>
                <p:cNvSpPr>
                  <a:spLocks/>
                </p:cNvSpPr>
                <p:nvPr/>
              </p:nvSpPr>
              <p:spPr bwMode="auto">
                <a:xfrm>
                  <a:off x="22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7" name="Freeform 2773"/>
                <p:cNvSpPr>
                  <a:spLocks/>
                </p:cNvSpPr>
                <p:nvPr/>
              </p:nvSpPr>
              <p:spPr bwMode="auto">
                <a:xfrm>
                  <a:off x="22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8" name="Freeform 2774"/>
                <p:cNvSpPr>
                  <a:spLocks/>
                </p:cNvSpPr>
                <p:nvPr/>
              </p:nvSpPr>
              <p:spPr bwMode="auto">
                <a:xfrm>
                  <a:off x="2223"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39" name="Freeform 2775"/>
                <p:cNvSpPr>
                  <a:spLocks/>
                </p:cNvSpPr>
                <p:nvPr/>
              </p:nvSpPr>
              <p:spPr bwMode="auto">
                <a:xfrm>
                  <a:off x="22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0" name="Freeform 2776"/>
                <p:cNvSpPr>
                  <a:spLocks/>
                </p:cNvSpPr>
                <p:nvPr/>
              </p:nvSpPr>
              <p:spPr bwMode="auto">
                <a:xfrm>
                  <a:off x="22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1" name="Freeform 2777"/>
                <p:cNvSpPr>
                  <a:spLocks/>
                </p:cNvSpPr>
                <p:nvPr/>
              </p:nvSpPr>
              <p:spPr bwMode="auto">
                <a:xfrm>
                  <a:off x="22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2" name="Freeform 2778"/>
                <p:cNvSpPr>
                  <a:spLocks/>
                </p:cNvSpPr>
                <p:nvPr/>
              </p:nvSpPr>
              <p:spPr bwMode="auto">
                <a:xfrm>
                  <a:off x="2265"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3" name="Freeform 2779"/>
                <p:cNvSpPr>
                  <a:spLocks/>
                </p:cNvSpPr>
                <p:nvPr/>
              </p:nvSpPr>
              <p:spPr bwMode="auto">
                <a:xfrm>
                  <a:off x="22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4" name="Freeform 2780"/>
                <p:cNvSpPr>
                  <a:spLocks/>
                </p:cNvSpPr>
                <p:nvPr/>
              </p:nvSpPr>
              <p:spPr bwMode="auto">
                <a:xfrm>
                  <a:off x="22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5" name="Freeform 2781"/>
                <p:cNvSpPr>
                  <a:spLocks/>
                </p:cNvSpPr>
                <p:nvPr/>
              </p:nvSpPr>
              <p:spPr bwMode="auto">
                <a:xfrm>
                  <a:off x="22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6" name="Freeform 2782"/>
                <p:cNvSpPr>
                  <a:spLocks/>
                </p:cNvSpPr>
                <p:nvPr/>
              </p:nvSpPr>
              <p:spPr bwMode="auto">
                <a:xfrm>
                  <a:off x="2308"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47" name="Freeform 2783"/>
                <p:cNvSpPr>
                  <a:spLocks/>
                </p:cNvSpPr>
                <p:nvPr/>
              </p:nvSpPr>
              <p:spPr bwMode="auto">
                <a:xfrm>
                  <a:off x="23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48" name="Freeform 2784"/>
                <p:cNvSpPr>
                  <a:spLocks/>
                </p:cNvSpPr>
                <p:nvPr/>
              </p:nvSpPr>
              <p:spPr bwMode="auto">
                <a:xfrm>
                  <a:off x="23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49" name="Freeform 2785"/>
                <p:cNvSpPr>
                  <a:spLocks/>
                </p:cNvSpPr>
                <p:nvPr/>
              </p:nvSpPr>
              <p:spPr bwMode="auto">
                <a:xfrm>
                  <a:off x="23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50" name="Freeform 2786"/>
                <p:cNvSpPr>
                  <a:spLocks/>
                </p:cNvSpPr>
                <p:nvPr/>
              </p:nvSpPr>
              <p:spPr bwMode="auto">
                <a:xfrm>
                  <a:off x="23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51" name="Freeform 2787"/>
                <p:cNvSpPr>
                  <a:spLocks/>
                </p:cNvSpPr>
                <p:nvPr/>
              </p:nvSpPr>
              <p:spPr bwMode="auto">
                <a:xfrm>
                  <a:off x="236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52" name="Freeform 2788"/>
                <p:cNvSpPr>
                  <a:spLocks/>
                </p:cNvSpPr>
                <p:nvPr/>
              </p:nvSpPr>
              <p:spPr bwMode="auto">
                <a:xfrm>
                  <a:off x="23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3" name="Freeform 2789"/>
                <p:cNvSpPr>
                  <a:spLocks/>
                </p:cNvSpPr>
                <p:nvPr/>
              </p:nvSpPr>
              <p:spPr bwMode="auto">
                <a:xfrm>
                  <a:off x="23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4" name="Freeform 2790"/>
                <p:cNvSpPr>
                  <a:spLocks/>
                </p:cNvSpPr>
                <p:nvPr/>
              </p:nvSpPr>
              <p:spPr bwMode="auto">
                <a:xfrm>
                  <a:off x="23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5" name="Freeform 2791"/>
                <p:cNvSpPr>
                  <a:spLocks/>
                </p:cNvSpPr>
                <p:nvPr/>
              </p:nvSpPr>
              <p:spPr bwMode="auto">
                <a:xfrm>
                  <a:off x="2402"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6" name="Freeform 2792"/>
                <p:cNvSpPr>
                  <a:spLocks/>
                </p:cNvSpPr>
                <p:nvPr/>
              </p:nvSpPr>
              <p:spPr bwMode="auto">
                <a:xfrm>
                  <a:off x="2413"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7" name="Freeform 2793"/>
                <p:cNvSpPr>
                  <a:spLocks/>
                </p:cNvSpPr>
                <p:nvPr/>
              </p:nvSpPr>
              <p:spPr bwMode="auto">
                <a:xfrm>
                  <a:off x="24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8" name="Freeform 2794"/>
                <p:cNvSpPr>
                  <a:spLocks/>
                </p:cNvSpPr>
                <p:nvPr/>
              </p:nvSpPr>
              <p:spPr bwMode="auto">
                <a:xfrm>
                  <a:off x="24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59" name="Freeform 2795"/>
                <p:cNvSpPr>
                  <a:spLocks/>
                </p:cNvSpPr>
                <p:nvPr/>
              </p:nvSpPr>
              <p:spPr bwMode="auto">
                <a:xfrm>
                  <a:off x="24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0" name="Freeform 2796"/>
                <p:cNvSpPr>
                  <a:spLocks/>
                </p:cNvSpPr>
                <p:nvPr/>
              </p:nvSpPr>
              <p:spPr bwMode="auto">
                <a:xfrm>
                  <a:off x="2455"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1" name="Freeform 2797"/>
                <p:cNvSpPr>
                  <a:spLocks/>
                </p:cNvSpPr>
                <p:nvPr/>
              </p:nvSpPr>
              <p:spPr bwMode="auto">
                <a:xfrm>
                  <a:off x="24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2" name="Freeform 2798"/>
                <p:cNvSpPr>
                  <a:spLocks/>
                </p:cNvSpPr>
                <p:nvPr/>
              </p:nvSpPr>
              <p:spPr bwMode="auto">
                <a:xfrm>
                  <a:off x="24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3" name="Freeform 2799"/>
                <p:cNvSpPr>
                  <a:spLocks/>
                </p:cNvSpPr>
                <p:nvPr/>
              </p:nvSpPr>
              <p:spPr bwMode="auto">
                <a:xfrm>
                  <a:off x="24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4" name="Freeform 2800"/>
                <p:cNvSpPr>
                  <a:spLocks/>
                </p:cNvSpPr>
                <p:nvPr/>
              </p:nvSpPr>
              <p:spPr bwMode="auto">
                <a:xfrm>
                  <a:off x="249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65" name="Freeform 2801"/>
                <p:cNvSpPr>
                  <a:spLocks/>
                </p:cNvSpPr>
                <p:nvPr/>
              </p:nvSpPr>
              <p:spPr bwMode="auto">
                <a:xfrm>
                  <a:off x="25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66" name="Freeform 2802"/>
                <p:cNvSpPr>
                  <a:spLocks/>
                </p:cNvSpPr>
                <p:nvPr/>
              </p:nvSpPr>
              <p:spPr bwMode="auto">
                <a:xfrm>
                  <a:off x="25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67" name="Freeform 2803"/>
                <p:cNvSpPr>
                  <a:spLocks/>
                </p:cNvSpPr>
                <p:nvPr/>
              </p:nvSpPr>
              <p:spPr bwMode="auto">
                <a:xfrm>
                  <a:off x="25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68" name="Freeform 2804"/>
                <p:cNvSpPr>
                  <a:spLocks/>
                </p:cNvSpPr>
                <p:nvPr/>
              </p:nvSpPr>
              <p:spPr bwMode="auto">
                <a:xfrm>
                  <a:off x="253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69" name="Freeform 2805"/>
                <p:cNvSpPr>
                  <a:spLocks/>
                </p:cNvSpPr>
                <p:nvPr/>
              </p:nvSpPr>
              <p:spPr bwMode="auto">
                <a:xfrm>
                  <a:off x="2550"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70" name="Freeform 2806"/>
                <p:cNvSpPr>
                  <a:spLocks/>
                </p:cNvSpPr>
                <p:nvPr/>
              </p:nvSpPr>
              <p:spPr bwMode="auto">
                <a:xfrm>
                  <a:off x="25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1" name="Freeform 2807"/>
                <p:cNvSpPr>
                  <a:spLocks/>
                </p:cNvSpPr>
                <p:nvPr/>
              </p:nvSpPr>
              <p:spPr bwMode="auto">
                <a:xfrm>
                  <a:off x="25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2" name="Freeform 2808"/>
                <p:cNvSpPr>
                  <a:spLocks/>
                </p:cNvSpPr>
                <p:nvPr/>
              </p:nvSpPr>
              <p:spPr bwMode="auto">
                <a:xfrm>
                  <a:off x="25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3" name="Freeform 2809"/>
                <p:cNvSpPr>
                  <a:spLocks/>
                </p:cNvSpPr>
                <p:nvPr/>
              </p:nvSpPr>
              <p:spPr bwMode="auto">
                <a:xfrm>
                  <a:off x="2592"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4" name="Freeform 2810"/>
                <p:cNvSpPr>
                  <a:spLocks/>
                </p:cNvSpPr>
                <p:nvPr/>
              </p:nvSpPr>
              <p:spPr bwMode="auto">
                <a:xfrm>
                  <a:off x="26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5" name="Freeform 2811"/>
                <p:cNvSpPr>
                  <a:spLocks/>
                </p:cNvSpPr>
                <p:nvPr/>
              </p:nvSpPr>
              <p:spPr bwMode="auto">
                <a:xfrm>
                  <a:off x="26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6" name="Freeform 2812"/>
                <p:cNvSpPr>
                  <a:spLocks/>
                </p:cNvSpPr>
                <p:nvPr/>
              </p:nvSpPr>
              <p:spPr bwMode="auto">
                <a:xfrm>
                  <a:off x="26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7" name="Freeform 2813"/>
                <p:cNvSpPr>
                  <a:spLocks/>
                </p:cNvSpPr>
                <p:nvPr/>
              </p:nvSpPr>
              <p:spPr bwMode="auto">
                <a:xfrm>
                  <a:off x="26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8" name="Freeform 2814"/>
                <p:cNvSpPr>
                  <a:spLocks/>
                </p:cNvSpPr>
                <p:nvPr/>
              </p:nvSpPr>
              <p:spPr bwMode="auto">
                <a:xfrm>
                  <a:off x="2644"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79" name="Freeform 2815"/>
                <p:cNvSpPr>
                  <a:spLocks/>
                </p:cNvSpPr>
                <p:nvPr/>
              </p:nvSpPr>
              <p:spPr bwMode="auto">
                <a:xfrm>
                  <a:off x="26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80" name="Freeform 2816"/>
                <p:cNvSpPr>
                  <a:spLocks/>
                </p:cNvSpPr>
                <p:nvPr/>
              </p:nvSpPr>
              <p:spPr bwMode="auto">
                <a:xfrm>
                  <a:off x="26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81" name="Freeform 2817"/>
                <p:cNvSpPr>
                  <a:spLocks/>
                </p:cNvSpPr>
                <p:nvPr/>
              </p:nvSpPr>
              <p:spPr bwMode="auto">
                <a:xfrm>
                  <a:off x="26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82" name="Freeform 2818"/>
                <p:cNvSpPr>
                  <a:spLocks/>
                </p:cNvSpPr>
                <p:nvPr/>
              </p:nvSpPr>
              <p:spPr bwMode="auto">
                <a:xfrm>
                  <a:off x="2687"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83" name="Freeform 2819"/>
                <p:cNvSpPr>
                  <a:spLocks/>
                </p:cNvSpPr>
                <p:nvPr/>
              </p:nvSpPr>
              <p:spPr bwMode="auto">
                <a:xfrm>
                  <a:off x="26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84" name="Freeform 2820"/>
                <p:cNvSpPr>
                  <a:spLocks/>
                </p:cNvSpPr>
                <p:nvPr/>
              </p:nvSpPr>
              <p:spPr bwMode="auto">
                <a:xfrm>
                  <a:off x="27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85" name="Freeform 2821"/>
                <p:cNvSpPr>
                  <a:spLocks/>
                </p:cNvSpPr>
                <p:nvPr/>
              </p:nvSpPr>
              <p:spPr bwMode="auto">
                <a:xfrm>
                  <a:off x="27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86" name="Freeform 2822"/>
                <p:cNvSpPr>
                  <a:spLocks/>
                </p:cNvSpPr>
                <p:nvPr/>
              </p:nvSpPr>
              <p:spPr bwMode="auto">
                <a:xfrm>
                  <a:off x="27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87" name="Freeform 2823"/>
                <p:cNvSpPr>
                  <a:spLocks/>
                </p:cNvSpPr>
                <p:nvPr/>
              </p:nvSpPr>
              <p:spPr bwMode="auto">
                <a:xfrm>
                  <a:off x="2739"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088" name="Freeform 2824"/>
                <p:cNvSpPr>
                  <a:spLocks/>
                </p:cNvSpPr>
                <p:nvPr/>
              </p:nvSpPr>
              <p:spPr bwMode="auto">
                <a:xfrm>
                  <a:off x="27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89" name="Freeform 2825"/>
                <p:cNvSpPr>
                  <a:spLocks/>
                </p:cNvSpPr>
                <p:nvPr/>
              </p:nvSpPr>
              <p:spPr bwMode="auto">
                <a:xfrm>
                  <a:off x="27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0" name="Freeform 2826"/>
                <p:cNvSpPr>
                  <a:spLocks/>
                </p:cNvSpPr>
                <p:nvPr/>
              </p:nvSpPr>
              <p:spPr bwMode="auto">
                <a:xfrm>
                  <a:off x="27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1" name="Freeform 2827"/>
                <p:cNvSpPr>
                  <a:spLocks/>
                </p:cNvSpPr>
                <p:nvPr/>
              </p:nvSpPr>
              <p:spPr bwMode="auto">
                <a:xfrm>
                  <a:off x="2781"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2" name="Freeform 2828"/>
                <p:cNvSpPr>
                  <a:spLocks/>
                </p:cNvSpPr>
                <p:nvPr/>
              </p:nvSpPr>
              <p:spPr bwMode="auto">
                <a:xfrm>
                  <a:off x="27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3" name="Freeform 2829"/>
                <p:cNvSpPr>
                  <a:spLocks/>
                </p:cNvSpPr>
                <p:nvPr/>
              </p:nvSpPr>
              <p:spPr bwMode="auto">
                <a:xfrm>
                  <a:off x="28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4" name="Freeform 2830"/>
                <p:cNvSpPr>
                  <a:spLocks/>
                </p:cNvSpPr>
                <p:nvPr/>
              </p:nvSpPr>
              <p:spPr bwMode="auto">
                <a:xfrm>
                  <a:off x="28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5" name="Freeform 2831"/>
                <p:cNvSpPr>
                  <a:spLocks/>
                </p:cNvSpPr>
                <p:nvPr/>
              </p:nvSpPr>
              <p:spPr bwMode="auto">
                <a:xfrm>
                  <a:off x="2823"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6" name="Freeform 2832"/>
                <p:cNvSpPr>
                  <a:spLocks/>
                </p:cNvSpPr>
                <p:nvPr/>
              </p:nvSpPr>
              <p:spPr bwMode="auto">
                <a:xfrm>
                  <a:off x="2834"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7" name="Freeform 2833"/>
                <p:cNvSpPr>
                  <a:spLocks/>
                </p:cNvSpPr>
                <p:nvPr/>
              </p:nvSpPr>
              <p:spPr bwMode="auto">
                <a:xfrm>
                  <a:off x="28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8" name="Freeform 2834"/>
                <p:cNvSpPr>
                  <a:spLocks/>
                </p:cNvSpPr>
                <p:nvPr/>
              </p:nvSpPr>
              <p:spPr bwMode="auto">
                <a:xfrm>
                  <a:off x="28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099" name="Freeform 2835"/>
                <p:cNvSpPr>
                  <a:spLocks/>
                </p:cNvSpPr>
                <p:nvPr/>
              </p:nvSpPr>
              <p:spPr bwMode="auto">
                <a:xfrm>
                  <a:off x="28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00" name="Freeform 2836"/>
                <p:cNvSpPr>
                  <a:spLocks/>
                </p:cNvSpPr>
                <p:nvPr/>
              </p:nvSpPr>
              <p:spPr bwMode="auto">
                <a:xfrm>
                  <a:off x="287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01" name="Freeform 2837"/>
                <p:cNvSpPr>
                  <a:spLocks/>
                </p:cNvSpPr>
                <p:nvPr/>
              </p:nvSpPr>
              <p:spPr bwMode="auto">
                <a:xfrm>
                  <a:off x="28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02" name="Freeform 2838"/>
                <p:cNvSpPr>
                  <a:spLocks/>
                </p:cNvSpPr>
                <p:nvPr/>
              </p:nvSpPr>
              <p:spPr bwMode="auto">
                <a:xfrm>
                  <a:off x="28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03" name="Freeform 2839"/>
                <p:cNvSpPr>
                  <a:spLocks/>
                </p:cNvSpPr>
                <p:nvPr/>
              </p:nvSpPr>
              <p:spPr bwMode="auto">
                <a:xfrm>
                  <a:off x="29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04" name="Freeform 2840"/>
                <p:cNvSpPr>
                  <a:spLocks/>
                </p:cNvSpPr>
                <p:nvPr/>
              </p:nvSpPr>
              <p:spPr bwMode="auto">
                <a:xfrm>
                  <a:off x="291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05" name="Freeform 2841"/>
                <p:cNvSpPr>
                  <a:spLocks/>
                </p:cNvSpPr>
                <p:nvPr/>
              </p:nvSpPr>
              <p:spPr bwMode="auto">
                <a:xfrm>
                  <a:off x="2929"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8106" name="Freeform 2842"/>
                <p:cNvSpPr>
                  <a:spLocks/>
                </p:cNvSpPr>
                <p:nvPr/>
              </p:nvSpPr>
              <p:spPr bwMode="auto">
                <a:xfrm>
                  <a:off x="29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07" name="Freeform 2843"/>
                <p:cNvSpPr>
                  <a:spLocks/>
                </p:cNvSpPr>
                <p:nvPr/>
              </p:nvSpPr>
              <p:spPr bwMode="auto">
                <a:xfrm>
                  <a:off x="29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08" name="Freeform 2844"/>
                <p:cNvSpPr>
                  <a:spLocks/>
                </p:cNvSpPr>
                <p:nvPr/>
              </p:nvSpPr>
              <p:spPr bwMode="auto">
                <a:xfrm>
                  <a:off x="29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09" name="Freeform 2845"/>
                <p:cNvSpPr>
                  <a:spLocks/>
                </p:cNvSpPr>
                <p:nvPr/>
              </p:nvSpPr>
              <p:spPr bwMode="auto">
                <a:xfrm>
                  <a:off x="2971"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0" name="Freeform 2846"/>
                <p:cNvSpPr>
                  <a:spLocks/>
                </p:cNvSpPr>
                <p:nvPr/>
              </p:nvSpPr>
              <p:spPr bwMode="auto">
                <a:xfrm>
                  <a:off x="29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1" name="Freeform 2847"/>
                <p:cNvSpPr>
                  <a:spLocks/>
                </p:cNvSpPr>
                <p:nvPr/>
              </p:nvSpPr>
              <p:spPr bwMode="auto">
                <a:xfrm>
                  <a:off x="29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2" name="Freeform 2848"/>
                <p:cNvSpPr>
                  <a:spLocks/>
                </p:cNvSpPr>
                <p:nvPr/>
              </p:nvSpPr>
              <p:spPr bwMode="auto">
                <a:xfrm>
                  <a:off x="30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3" name="Freeform 2849"/>
                <p:cNvSpPr>
                  <a:spLocks/>
                </p:cNvSpPr>
                <p:nvPr/>
              </p:nvSpPr>
              <p:spPr bwMode="auto">
                <a:xfrm>
                  <a:off x="3013"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4" name="Freeform 2850"/>
                <p:cNvSpPr>
                  <a:spLocks/>
                </p:cNvSpPr>
                <p:nvPr/>
              </p:nvSpPr>
              <p:spPr bwMode="auto">
                <a:xfrm>
                  <a:off x="3023" y="1685"/>
                  <a:ext cx="6"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5" name="Freeform 2851"/>
                <p:cNvSpPr>
                  <a:spLocks/>
                </p:cNvSpPr>
                <p:nvPr/>
              </p:nvSpPr>
              <p:spPr bwMode="auto">
                <a:xfrm>
                  <a:off x="30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6" name="Freeform 2852"/>
                <p:cNvSpPr>
                  <a:spLocks/>
                </p:cNvSpPr>
                <p:nvPr/>
              </p:nvSpPr>
              <p:spPr bwMode="auto">
                <a:xfrm>
                  <a:off x="30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7" name="Freeform 2853"/>
                <p:cNvSpPr>
                  <a:spLocks/>
                </p:cNvSpPr>
                <p:nvPr/>
              </p:nvSpPr>
              <p:spPr bwMode="auto">
                <a:xfrm>
                  <a:off x="30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8" name="Freeform 2854"/>
                <p:cNvSpPr>
                  <a:spLocks/>
                </p:cNvSpPr>
                <p:nvPr/>
              </p:nvSpPr>
              <p:spPr bwMode="auto">
                <a:xfrm>
                  <a:off x="3066"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19" name="Freeform 2855"/>
                <p:cNvSpPr>
                  <a:spLocks/>
                </p:cNvSpPr>
                <p:nvPr/>
              </p:nvSpPr>
              <p:spPr bwMode="auto">
                <a:xfrm>
                  <a:off x="30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20" name="Freeform 2856"/>
                <p:cNvSpPr>
                  <a:spLocks/>
                </p:cNvSpPr>
                <p:nvPr/>
              </p:nvSpPr>
              <p:spPr bwMode="auto">
                <a:xfrm>
                  <a:off x="30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21" name="Freeform 2857"/>
                <p:cNvSpPr>
                  <a:spLocks/>
                </p:cNvSpPr>
                <p:nvPr/>
              </p:nvSpPr>
              <p:spPr bwMode="auto">
                <a:xfrm>
                  <a:off x="30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22" name="Freeform 2858"/>
                <p:cNvSpPr>
                  <a:spLocks/>
                </p:cNvSpPr>
                <p:nvPr/>
              </p:nvSpPr>
              <p:spPr bwMode="auto">
                <a:xfrm>
                  <a:off x="3108"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23" name="Freeform 2859"/>
                <p:cNvSpPr>
                  <a:spLocks/>
                </p:cNvSpPr>
                <p:nvPr/>
              </p:nvSpPr>
              <p:spPr bwMode="auto">
                <a:xfrm>
                  <a:off x="3118"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8124" name="Freeform 2860"/>
                <p:cNvSpPr>
                  <a:spLocks/>
                </p:cNvSpPr>
                <p:nvPr/>
              </p:nvSpPr>
              <p:spPr bwMode="auto">
                <a:xfrm>
                  <a:off x="31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25" name="Freeform 2861"/>
                <p:cNvSpPr>
                  <a:spLocks/>
                </p:cNvSpPr>
                <p:nvPr/>
              </p:nvSpPr>
              <p:spPr bwMode="auto">
                <a:xfrm>
                  <a:off x="31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26" name="Freeform 2862"/>
                <p:cNvSpPr>
                  <a:spLocks/>
                </p:cNvSpPr>
                <p:nvPr/>
              </p:nvSpPr>
              <p:spPr bwMode="auto">
                <a:xfrm>
                  <a:off x="31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27" name="Freeform 2863"/>
                <p:cNvSpPr>
                  <a:spLocks/>
                </p:cNvSpPr>
                <p:nvPr/>
              </p:nvSpPr>
              <p:spPr bwMode="auto">
                <a:xfrm>
                  <a:off x="3160"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28" name="Freeform 2864"/>
                <p:cNvSpPr>
                  <a:spLocks/>
                </p:cNvSpPr>
                <p:nvPr/>
              </p:nvSpPr>
              <p:spPr bwMode="auto">
                <a:xfrm>
                  <a:off x="31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29" name="Freeform 2865"/>
                <p:cNvSpPr>
                  <a:spLocks/>
                </p:cNvSpPr>
                <p:nvPr/>
              </p:nvSpPr>
              <p:spPr bwMode="auto">
                <a:xfrm>
                  <a:off x="31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0" name="Freeform 2866"/>
                <p:cNvSpPr>
                  <a:spLocks/>
                </p:cNvSpPr>
                <p:nvPr/>
              </p:nvSpPr>
              <p:spPr bwMode="auto">
                <a:xfrm>
                  <a:off x="31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1" name="Freeform 2867"/>
                <p:cNvSpPr>
                  <a:spLocks/>
                </p:cNvSpPr>
                <p:nvPr/>
              </p:nvSpPr>
              <p:spPr bwMode="auto">
                <a:xfrm>
                  <a:off x="3202"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2" name="Freeform 2868"/>
                <p:cNvSpPr>
                  <a:spLocks/>
                </p:cNvSpPr>
                <p:nvPr/>
              </p:nvSpPr>
              <p:spPr bwMode="auto">
                <a:xfrm>
                  <a:off x="32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3" name="Freeform 2869"/>
                <p:cNvSpPr>
                  <a:spLocks/>
                </p:cNvSpPr>
                <p:nvPr/>
              </p:nvSpPr>
              <p:spPr bwMode="auto">
                <a:xfrm>
                  <a:off x="32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4" name="Freeform 2870"/>
                <p:cNvSpPr>
                  <a:spLocks/>
                </p:cNvSpPr>
                <p:nvPr/>
              </p:nvSpPr>
              <p:spPr bwMode="auto">
                <a:xfrm>
                  <a:off x="32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5" name="Freeform 2871"/>
                <p:cNvSpPr>
                  <a:spLocks/>
                </p:cNvSpPr>
                <p:nvPr/>
              </p:nvSpPr>
              <p:spPr bwMode="auto">
                <a:xfrm>
                  <a:off x="32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6" name="Freeform 2872"/>
                <p:cNvSpPr>
                  <a:spLocks/>
                </p:cNvSpPr>
                <p:nvPr/>
              </p:nvSpPr>
              <p:spPr bwMode="auto">
                <a:xfrm>
                  <a:off x="325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37" name="Freeform 2873"/>
                <p:cNvSpPr>
                  <a:spLocks/>
                </p:cNvSpPr>
                <p:nvPr/>
              </p:nvSpPr>
              <p:spPr bwMode="auto">
                <a:xfrm>
                  <a:off x="32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38" name="Freeform 2874"/>
                <p:cNvSpPr>
                  <a:spLocks/>
                </p:cNvSpPr>
                <p:nvPr/>
              </p:nvSpPr>
              <p:spPr bwMode="auto">
                <a:xfrm>
                  <a:off x="32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39" name="Freeform 2875"/>
                <p:cNvSpPr>
                  <a:spLocks/>
                </p:cNvSpPr>
                <p:nvPr/>
              </p:nvSpPr>
              <p:spPr bwMode="auto">
                <a:xfrm>
                  <a:off x="32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40" name="Freeform 2876"/>
                <p:cNvSpPr>
                  <a:spLocks/>
                </p:cNvSpPr>
                <p:nvPr/>
              </p:nvSpPr>
              <p:spPr bwMode="auto">
                <a:xfrm>
                  <a:off x="329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41" name="Freeform 2877"/>
                <p:cNvSpPr>
                  <a:spLocks/>
                </p:cNvSpPr>
                <p:nvPr/>
              </p:nvSpPr>
              <p:spPr bwMode="auto">
                <a:xfrm>
                  <a:off x="33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2" name="Freeform 2878"/>
                <p:cNvSpPr>
                  <a:spLocks/>
                </p:cNvSpPr>
                <p:nvPr/>
              </p:nvSpPr>
              <p:spPr bwMode="auto">
                <a:xfrm>
                  <a:off x="33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3" name="Freeform 2879"/>
                <p:cNvSpPr>
                  <a:spLocks/>
                </p:cNvSpPr>
                <p:nvPr/>
              </p:nvSpPr>
              <p:spPr bwMode="auto">
                <a:xfrm>
                  <a:off x="33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4" name="Freeform 2880"/>
                <p:cNvSpPr>
                  <a:spLocks/>
                </p:cNvSpPr>
                <p:nvPr/>
              </p:nvSpPr>
              <p:spPr bwMode="auto">
                <a:xfrm>
                  <a:off x="33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5" name="Freeform 2881"/>
                <p:cNvSpPr>
                  <a:spLocks/>
                </p:cNvSpPr>
                <p:nvPr/>
              </p:nvSpPr>
              <p:spPr bwMode="auto">
                <a:xfrm>
                  <a:off x="3350"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6" name="Freeform 2882"/>
                <p:cNvSpPr>
                  <a:spLocks/>
                </p:cNvSpPr>
                <p:nvPr/>
              </p:nvSpPr>
              <p:spPr bwMode="auto">
                <a:xfrm>
                  <a:off x="33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7" name="Freeform 2883"/>
                <p:cNvSpPr>
                  <a:spLocks/>
                </p:cNvSpPr>
                <p:nvPr/>
              </p:nvSpPr>
              <p:spPr bwMode="auto">
                <a:xfrm>
                  <a:off x="33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8" name="Freeform 2884"/>
                <p:cNvSpPr>
                  <a:spLocks/>
                </p:cNvSpPr>
                <p:nvPr/>
              </p:nvSpPr>
              <p:spPr bwMode="auto">
                <a:xfrm>
                  <a:off x="33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49" name="Freeform 2885"/>
                <p:cNvSpPr>
                  <a:spLocks/>
                </p:cNvSpPr>
                <p:nvPr/>
              </p:nvSpPr>
              <p:spPr bwMode="auto">
                <a:xfrm>
                  <a:off x="3392"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0" name="Freeform 2886"/>
                <p:cNvSpPr>
                  <a:spLocks/>
                </p:cNvSpPr>
                <p:nvPr/>
              </p:nvSpPr>
              <p:spPr bwMode="auto">
                <a:xfrm>
                  <a:off x="34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1" name="Freeform 2887"/>
                <p:cNvSpPr>
                  <a:spLocks/>
                </p:cNvSpPr>
                <p:nvPr/>
              </p:nvSpPr>
              <p:spPr bwMode="auto">
                <a:xfrm>
                  <a:off x="34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2" name="Freeform 2888"/>
                <p:cNvSpPr>
                  <a:spLocks/>
                </p:cNvSpPr>
                <p:nvPr/>
              </p:nvSpPr>
              <p:spPr bwMode="auto">
                <a:xfrm>
                  <a:off x="34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3" name="Freeform 2889"/>
                <p:cNvSpPr>
                  <a:spLocks/>
                </p:cNvSpPr>
                <p:nvPr/>
              </p:nvSpPr>
              <p:spPr bwMode="auto">
                <a:xfrm>
                  <a:off x="343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4" name="Freeform 2890"/>
                <p:cNvSpPr>
                  <a:spLocks/>
                </p:cNvSpPr>
                <p:nvPr/>
              </p:nvSpPr>
              <p:spPr bwMode="auto">
                <a:xfrm>
                  <a:off x="3445"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55" name="Freeform 2891"/>
                <p:cNvSpPr>
                  <a:spLocks/>
                </p:cNvSpPr>
                <p:nvPr/>
              </p:nvSpPr>
              <p:spPr bwMode="auto">
                <a:xfrm>
                  <a:off x="34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56" name="Freeform 2892"/>
                <p:cNvSpPr>
                  <a:spLocks/>
                </p:cNvSpPr>
                <p:nvPr/>
              </p:nvSpPr>
              <p:spPr bwMode="auto">
                <a:xfrm>
                  <a:off x="34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57" name="Freeform 2893"/>
                <p:cNvSpPr>
                  <a:spLocks/>
                </p:cNvSpPr>
                <p:nvPr/>
              </p:nvSpPr>
              <p:spPr bwMode="auto">
                <a:xfrm>
                  <a:off x="34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58" name="Freeform 2894"/>
                <p:cNvSpPr>
                  <a:spLocks/>
                </p:cNvSpPr>
                <p:nvPr/>
              </p:nvSpPr>
              <p:spPr bwMode="auto">
                <a:xfrm>
                  <a:off x="3487"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59" name="Freeform 2895"/>
                <p:cNvSpPr>
                  <a:spLocks/>
                </p:cNvSpPr>
                <p:nvPr/>
              </p:nvSpPr>
              <p:spPr bwMode="auto">
                <a:xfrm>
                  <a:off x="34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0" name="Freeform 2896"/>
                <p:cNvSpPr>
                  <a:spLocks/>
                </p:cNvSpPr>
                <p:nvPr/>
              </p:nvSpPr>
              <p:spPr bwMode="auto">
                <a:xfrm>
                  <a:off x="35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1" name="Freeform 2897"/>
                <p:cNvSpPr>
                  <a:spLocks/>
                </p:cNvSpPr>
                <p:nvPr/>
              </p:nvSpPr>
              <p:spPr bwMode="auto">
                <a:xfrm>
                  <a:off x="35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2" name="Freeform 2898"/>
                <p:cNvSpPr>
                  <a:spLocks/>
                </p:cNvSpPr>
                <p:nvPr/>
              </p:nvSpPr>
              <p:spPr bwMode="auto">
                <a:xfrm>
                  <a:off x="3529"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3" name="Freeform 2899"/>
                <p:cNvSpPr>
                  <a:spLocks/>
                </p:cNvSpPr>
                <p:nvPr/>
              </p:nvSpPr>
              <p:spPr bwMode="auto">
                <a:xfrm>
                  <a:off x="3539"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4" name="Freeform 2900"/>
                <p:cNvSpPr>
                  <a:spLocks/>
                </p:cNvSpPr>
                <p:nvPr/>
              </p:nvSpPr>
              <p:spPr bwMode="auto">
                <a:xfrm>
                  <a:off x="35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sp>
            <p:nvSpPr>
              <p:cNvPr id="1678165" name="Freeform 2901"/>
              <p:cNvSpPr>
                <a:spLocks/>
              </p:cNvSpPr>
              <p:nvPr/>
            </p:nvSpPr>
            <p:spPr bwMode="auto">
              <a:xfrm>
                <a:off x="35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6" name="Freeform 2902"/>
              <p:cNvSpPr>
                <a:spLocks/>
              </p:cNvSpPr>
              <p:nvPr/>
            </p:nvSpPr>
            <p:spPr bwMode="auto">
              <a:xfrm>
                <a:off x="35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7" name="Freeform 2903"/>
              <p:cNvSpPr>
                <a:spLocks/>
              </p:cNvSpPr>
              <p:nvPr/>
            </p:nvSpPr>
            <p:spPr bwMode="auto">
              <a:xfrm>
                <a:off x="3581"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8" name="Freeform 2904"/>
              <p:cNvSpPr>
                <a:spLocks/>
              </p:cNvSpPr>
              <p:nvPr/>
            </p:nvSpPr>
            <p:spPr bwMode="auto">
              <a:xfrm>
                <a:off x="35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69" name="Freeform 2905"/>
              <p:cNvSpPr>
                <a:spLocks/>
              </p:cNvSpPr>
              <p:nvPr/>
            </p:nvSpPr>
            <p:spPr bwMode="auto">
              <a:xfrm>
                <a:off x="36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70" name="Freeform 2906"/>
              <p:cNvSpPr>
                <a:spLocks/>
              </p:cNvSpPr>
              <p:nvPr/>
            </p:nvSpPr>
            <p:spPr bwMode="auto">
              <a:xfrm>
                <a:off x="36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71" name="Freeform 2907"/>
              <p:cNvSpPr>
                <a:spLocks/>
              </p:cNvSpPr>
              <p:nvPr/>
            </p:nvSpPr>
            <p:spPr bwMode="auto">
              <a:xfrm>
                <a:off x="3624"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72" name="Freeform 2908"/>
              <p:cNvSpPr>
                <a:spLocks/>
              </p:cNvSpPr>
              <p:nvPr/>
            </p:nvSpPr>
            <p:spPr bwMode="auto">
              <a:xfrm>
                <a:off x="36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73" name="Freeform 2909"/>
              <p:cNvSpPr>
                <a:spLocks/>
              </p:cNvSpPr>
              <p:nvPr/>
            </p:nvSpPr>
            <p:spPr bwMode="auto">
              <a:xfrm>
                <a:off x="36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74" name="Freeform 2910"/>
              <p:cNvSpPr>
                <a:spLocks/>
              </p:cNvSpPr>
              <p:nvPr/>
            </p:nvSpPr>
            <p:spPr bwMode="auto">
              <a:xfrm>
                <a:off x="36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75" name="Freeform 2911"/>
              <p:cNvSpPr>
                <a:spLocks/>
              </p:cNvSpPr>
              <p:nvPr/>
            </p:nvSpPr>
            <p:spPr bwMode="auto">
              <a:xfrm>
                <a:off x="36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76" name="Freeform 2912"/>
              <p:cNvSpPr>
                <a:spLocks/>
              </p:cNvSpPr>
              <p:nvPr/>
            </p:nvSpPr>
            <p:spPr bwMode="auto">
              <a:xfrm>
                <a:off x="367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77" name="Freeform 2913"/>
              <p:cNvSpPr>
                <a:spLocks/>
              </p:cNvSpPr>
              <p:nvPr/>
            </p:nvSpPr>
            <p:spPr bwMode="auto">
              <a:xfrm>
                <a:off x="36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78" name="Freeform 2914"/>
              <p:cNvSpPr>
                <a:spLocks/>
              </p:cNvSpPr>
              <p:nvPr/>
            </p:nvSpPr>
            <p:spPr bwMode="auto">
              <a:xfrm>
                <a:off x="36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79" name="Freeform 2915"/>
              <p:cNvSpPr>
                <a:spLocks/>
              </p:cNvSpPr>
              <p:nvPr/>
            </p:nvSpPr>
            <p:spPr bwMode="auto">
              <a:xfrm>
                <a:off x="37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0" name="Freeform 2916"/>
              <p:cNvSpPr>
                <a:spLocks/>
              </p:cNvSpPr>
              <p:nvPr/>
            </p:nvSpPr>
            <p:spPr bwMode="auto">
              <a:xfrm>
                <a:off x="3718"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1" name="Freeform 2917"/>
              <p:cNvSpPr>
                <a:spLocks/>
              </p:cNvSpPr>
              <p:nvPr/>
            </p:nvSpPr>
            <p:spPr bwMode="auto">
              <a:xfrm>
                <a:off x="37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2" name="Freeform 2918"/>
              <p:cNvSpPr>
                <a:spLocks/>
              </p:cNvSpPr>
              <p:nvPr/>
            </p:nvSpPr>
            <p:spPr bwMode="auto">
              <a:xfrm>
                <a:off x="37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3" name="Freeform 2919"/>
              <p:cNvSpPr>
                <a:spLocks/>
              </p:cNvSpPr>
              <p:nvPr/>
            </p:nvSpPr>
            <p:spPr bwMode="auto">
              <a:xfrm>
                <a:off x="37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4" name="Freeform 2920"/>
              <p:cNvSpPr>
                <a:spLocks/>
              </p:cNvSpPr>
              <p:nvPr/>
            </p:nvSpPr>
            <p:spPr bwMode="auto">
              <a:xfrm>
                <a:off x="37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5" name="Freeform 2921"/>
              <p:cNvSpPr>
                <a:spLocks/>
              </p:cNvSpPr>
              <p:nvPr/>
            </p:nvSpPr>
            <p:spPr bwMode="auto">
              <a:xfrm>
                <a:off x="3771"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6" name="Freeform 2922"/>
              <p:cNvSpPr>
                <a:spLocks/>
              </p:cNvSpPr>
              <p:nvPr/>
            </p:nvSpPr>
            <p:spPr bwMode="auto">
              <a:xfrm>
                <a:off x="37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7" name="Freeform 2923"/>
              <p:cNvSpPr>
                <a:spLocks/>
              </p:cNvSpPr>
              <p:nvPr/>
            </p:nvSpPr>
            <p:spPr bwMode="auto">
              <a:xfrm>
                <a:off x="37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8" name="Freeform 2924"/>
              <p:cNvSpPr>
                <a:spLocks/>
              </p:cNvSpPr>
              <p:nvPr/>
            </p:nvSpPr>
            <p:spPr bwMode="auto">
              <a:xfrm>
                <a:off x="38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89" name="Freeform 2925"/>
              <p:cNvSpPr>
                <a:spLocks/>
              </p:cNvSpPr>
              <p:nvPr/>
            </p:nvSpPr>
            <p:spPr bwMode="auto">
              <a:xfrm>
                <a:off x="381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90" name="Freeform 2926"/>
              <p:cNvSpPr>
                <a:spLocks/>
              </p:cNvSpPr>
              <p:nvPr/>
            </p:nvSpPr>
            <p:spPr bwMode="auto">
              <a:xfrm>
                <a:off x="38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91" name="Freeform 2927"/>
              <p:cNvSpPr>
                <a:spLocks/>
              </p:cNvSpPr>
              <p:nvPr/>
            </p:nvSpPr>
            <p:spPr bwMode="auto">
              <a:xfrm>
                <a:off x="38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92" name="Freeform 2928"/>
              <p:cNvSpPr>
                <a:spLocks/>
              </p:cNvSpPr>
              <p:nvPr/>
            </p:nvSpPr>
            <p:spPr bwMode="auto">
              <a:xfrm>
                <a:off x="38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93" name="Freeform 2929"/>
              <p:cNvSpPr>
                <a:spLocks/>
              </p:cNvSpPr>
              <p:nvPr/>
            </p:nvSpPr>
            <p:spPr bwMode="auto">
              <a:xfrm>
                <a:off x="385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94" name="Freeform 2930"/>
              <p:cNvSpPr>
                <a:spLocks/>
              </p:cNvSpPr>
              <p:nvPr/>
            </p:nvSpPr>
            <p:spPr bwMode="auto">
              <a:xfrm>
                <a:off x="3866"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195" name="Freeform 2931"/>
              <p:cNvSpPr>
                <a:spLocks/>
              </p:cNvSpPr>
              <p:nvPr/>
            </p:nvSpPr>
            <p:spPr bwMode="auto">
              <a:xfrm>
                <a:off x="38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96" name="Freeform 2932"/>
              <p:cNvSpPr>
                <a:spLocks/>
              </p:cNvSpPr>
              <p:nvPr/>
            </p:nvSpPr>
            <p:spPr bwMode="auto">
              <a:xfrm>
                <a:off x="38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97" name="Freeform 2933"/>
              <p:cNvSpPr>
                <a:spLocks/>
              </p:cNvSpPr>
              <p:nvPr/>
            </p:nvSpPr>
            <p:spPr bwMode="auto">
              <a:xfrm>
                <a:off x="38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98" name="Freeform 2934"/>
              <p:cNvSpPr>
                <a:spLocks/>
              </p:cNvSpPr>
              <p:nvPr/>
            </p:nvSpPr>
            <p:spPr bwMode="auto">
              <a:xfrm>
                <a:off x="3908"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199" name="Freeform 2935"/>
              <p:cNvSpPr>
                <a:spLocks/>
              </p:cNvSpPr>
              <p:nvPr/>
            </p:nvSpPr>
            <p:spPr bwMode="auto">
              <a:xfrm>
                <a:off x="39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0" name="Freeform 2936"/>
              <p:cNvSpPr>
                <a:spLocks/>
              </p:cNvSpPr>
              <p:nvPr/>
            </p:nvSpPr>
            <p:spPr bwMode="auto">
              <a:xfrm>
                <a:off x="39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1" name="Freeform 2937"/>
              <p:cNvSpPr>
                <a:spLocks/>
              </p:cNvSpPr>
              <p:nvPr/>
            </p:nvSpPr>
            <p:spPr bwMode="auto">
              <a:xfrm>
                <a:off x="39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2" name="Freeform 2938"/>
              <p:cNvSpPr>
                <a:spLocks/>
              </p:cNvSpPr>
              <p:nvPr/>
            </p:nvSpPr>
            <p:spPr bwMode="auto">
              <a:xfrm>
                <a:off x="39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3" name="Freeform 2939"/>
              <p:cNvSpPr>
                <a:spLocks/>
              </p:cNvSpPr>
              <p:nvPr/>
            </p:nvSpPr>
            <p:spPr bwMode="auto">
              <a:xfrm>
                <a:off x="3960"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4" name="Freeform 2940"/>
              <p:cNvSpPr>
                <a:spLocks/>
              </p:cNvSpPr>
              <p:nvPr/>
            </p:nvSpPr>
            <p:spPr bwMode="auto">
              <a:xfrm>
                <a:off x="397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5" name="Freeform 2941"/>
              <p:cNvSpPr>
                <a:spLocks/>
              </p:cNvSpPr>
              <p:nvPr/>
            </p:nvSpPr>
            <p:spPr bwMode="auto">
              <a:xfrm>
                <a:off x="39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6" name="Freeform 2942"/>
              <p:cNvSpPr>
                <a:spLocks/>
              </p:cNvSpPr>
              <p:nvPr/>
            </p:nvSpPr>
            <p:spPr bwMode="auto">
              <a:xfrm>
                <a:off x="39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7" name="Freeform 2943"/>
              <p:cNvSpPr>
                <a:spLocks/>
              </p:cNvSpPr>
              <p:nvPr/>
            </p:nvSpPr>
            <p:spPr bwMode="auto">
              <a:xfrm>
                <a:off x="4003"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08" name="Freeform 2944"/>
              <p:cNvSpPr>
                <a:spLocks/>
              </p:cNvSpPr>
              <p:nvPr/>
            </p:nvSpPr>
            <p:spPr bwMode="auto">
              <a:xfrm>
                <a:off x="40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09" name="Freeform 2945"/>
              <p:cNvSpPr>
                <a:spLocks/>
              </p:cNvSpPr>
              <p:nvPr/>
            </p:nvSpPr>
            <p:spPr bwMode="auto">
              <a:xfrm>
                <a:off x="40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10" name="Freeform 2946"/>
              <p:cNvSpPr>
                <a:spLocks/>
              </p:cNvSpPr>
              <p:nvPr/>
            </p:nvSpPr>
            <p:spPr bwMode="auto">
              <a:xfrm>
                <a:off x="40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11" name="Freeform 2947"/>
              <p:cNvSpPr>
                <a:spLocks/>
              </p:cNvSpPr>
              <p:nvPr/>
            </p:nvSpPr>
            <p:spPr bwMode="auto">
              <a:xfrm>
                <a:off x="40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12" name="Freeform 2948"/>
              <p:cNvSpPr>
                <a:spLocks/>
              </p:cNvSpPr>
              <p:nvPr/>
            </p:nvSpPr>
            <p:spPr bwMode="auto">
              <a:xfrm>
                <a:off x="4055" y="1685"/>
                <a:ext cx="6"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8213" name="Freeform 2949"/>
              <p:cNvSpPr>
                <a:spLocks/>
              </p:cNvSpPr>
              <p:nvPr/>
            </p:nvSpPr>
            <p:spPr bwMode="auto">
              <a:xfrm>
                <a:off x="4066"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4" name="Freeform 2950"/>
              <p:cNvSpPr>
                <a:spLocks/>
              </p:cNvSpPr>
              <p:nvPr/>
            </p:nvSpPr>
            <p:spPr bwMode="auto">
              <a:xfrm>
                <a:off x="40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5" name="Freeform 2951"/>
              <p:cNvSpPr>
                <a:spLocks/>
              </p:cNvSpPr>
              <p:nvPr/>
            </p:nvSpPr>
            <p:spPr bwMode="auto">
              <a:xfrm>
                <a:off x="40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6" name="Freeform 2952"/>
              <p:cNvSpPr>
                <a:spLocks/>
              </p:cNvSpPr>
              <p:nvPr/>
            </p:nvSpPr>
            <p:spPr bwMode="auto">
              <a:xfrm>
                <a:off x="4097"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7" name="Freeform 2953"/>
              <p:cNvSpPr>
                <a:spLocks/>
              </p:cNvSpPr>
              <p:nvPr/>
            </p:nvSpPr>
            <p:spPr bwMode="auto">
              <a:xfrm>
                <a:off x="410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8" name="Freeform 2954"/>
              <p:cNvSpPr>
                <a:spLocks/>
              </p:cNvSpPr>
              <p:nvPr/>
            </p:nvSpPr>
            <p:spPr bwMode="auto">
              <a:xfrm>
                <a:off x="41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19" name="Freeform 2955"/>
              <p:cNvSpPr>
                <a:spLocks/>
              </p:cNvSpPr>
              <p:nvPr/>
            </p:nvSpPr>
            <p:spPr bwMode="auto">
              <a:xfrm>
                <a:off x="41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0" name="Freeform 2956"/>
              <p:cNvSpPr>
                <a:spLocks/>
              </p:cNvSpPr>
              <p:nvPr/>
            </p:nvSpPr>
            <p:spPr bwMode="auto">
              <a:xfrm>
                <a:off x="4139"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1" name="Freeform 2957"/>
              <p:cNvSpPr>
                <a:spLocks/>
              </p:cNvSpPr>
              <p:nvPr/>
            </p:nvSpPr>
            <p:spPr bwMode="auto">
              <a:xfrm>
                <a:off x="4150"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2" name="Freeform 2958"/>
              <p:cNvSpPr>
                <a:spLocks/>
              </p:cNvSpPr>
              <p:nvPr/>
            </p:nvSpPr>
            <p:spPr bwMode="auto">
              <a:xfrm>
                <a:off x="416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3" name="Freeform 2959"/>
              <p:cNvSpPr>
                <a:spLocks/>
              </p:cNvSpPr>
              <p:nvPr/>
            </p:nvSpPr>
            <p:spPr bwMode="auto">
              <a:xfrm>
                <a:off x="4171"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4" name="Freeform 2960"/>
              <p:cNvSpPr>
                <a:spLocks/>
              </p:cNvSpPr>
              <p:nvPr/>
            </p:nvSpPr>
            <p:spPr bwMode="auto">
              <a:xfrm>
                <a:off x="418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5" name="Freeform 2961"/>
              <p:cNvSpPr>
                <a:spLocks/>
              </p:cNvSpPr>
              <p:nvPr/>
            </p:nvSpPr>
            <p:spPr bwMode="auto">
              <a:xfrm>
                <a:off x="4192" y="1685"/>
                <a:ext cx="5" cy="5"/>
              </a:xfrm>
              <a:custGeom>
                <a:avLst/>
                <a:gdLst/>
                <a:ahLst/>
                <a:cxnLst>
                  <a:cxn ang="0">
                    <a:pos x="5" y="0"/>
                  </a:cxn>
                  <a:cxn ang="0">
                    <a:pos x="4" y="0"/>
                  </a:cxn>
                  <a:cxn ang="0">
                    <a:pos x="2" y="2"/>
                  </a:cxn>
                  <a:cxn ang="0">
                    <a:pos x="0" y="4"/>
                  </a:cxn>
                  <a:cxn ang="0">
                    <a:pos x="0" y="6"/>
                  </a:cxn>
                  <a:cxn ang="0">
                    <a:pos x="0" y="8"/>
                  </a:cxn>
                  <a:cxn ang="0">
                    <a:pos x="0" y="9"/>
                  </a:cxn>
                  <a:cxn ang="0">
                    <a:pos x="2" y="11"/>
                  </a:cxn>
                  <a:cxn ang="0">
                    <a:pos x="4" y="11"/>
                  </a:cxn>
                  <a:cxn ang="0">
                    <a:pos x="5" y="11"/>
                  </a:cxn>
                  <a:cxn ang="0">
                    <a:pos x="5" y="11"/>
                  </a:cxn>
                  <a:cxn ang="0">
                    <a:pos x="7" y="9"/>
                  </a:cxn>
                  <a:cxn ang="0">
                    <a:pos x="9" y="8"/>
                  </a:cxn>
                  <a:cxn ang="0">
                    <a:pos x="11" y="6"/>
                  </a:cxn>
                  <a:cxn ang="0">
                    <a:pos x="11" y="6"/>
                  </a:cxn>
                  <a:cxn ang="0">
                    <a:pos x="9" y="4"/>
                  </a:cxn>
                  <a:cxn ang="0">
                    <a:pos x="7" y="2"/>
                  </a:cxn>
                  <a:cxn ang="0">
                    <a:pos x="7" y="0"/>
                  </a:cxn>
                  <a:cxn ang="0">
                    <a:pos x="5" y="0"/>
                  </a:cxn>
                </a:cxnLst>
                <a:rect l="0" t="0" r="r" b="b"/>
                <a:pathLst>
                  <a:path w="11" h="11">
                    <a:moveTo>
                      <a:pt x="5" y="0"/>
                    </a:moveTo>
                    <a:lnTo>
                      <a:pt x="4" y="0"/>
                    </a:lnTo>
                    <a:lnTo>
                      <a:pt x="2" y="2"/>
                    </a:lnTo>
                    <a:lnTo>
                      <a:pt x="0" y="4"/>
                    </a:lnTo>
                    <a:lnTo>
                      <a:pt x="0" y="6"/>
                    </a:lnTo>
                    <a:lnTo>
                      <a:pt x="0" y="8"/>
                    </a:lnTo>
                    <a:lnTo>
                      <a:pt x="0" y="9"/>
                    </a:lnTo>
                    <a:lnTo>
                      <a:pt x="2" y="11"/>
                    </a:lnTo>
                    <a:lnTo>
                      <a:pt x="4" y="11"/>
                    </a:lnTo>
                    <a:lnTo>
                      <a:pt x="5" y="11"/>
                    </a:lnTo>
                    <a:lnTo>
                      <a:pt x="5" y="11"/>
                    </a:lnTo>
                    <a:lnTo>
                      <a:pt x="7" y="9"/>
                    </a:lnTo>
                    <a:lnTo>
                      <a:pt x="9" y="8"/>
                    </a:lnTo>
                    <a:lnTo>
                      <a:pt x="11" y="6"/>
                    </a:lnTo>
                    <a:lnTo>
                      <a:pt x="11"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26" name="Freeform 2962"/>
              <p:cNvSpPr>
                <a:spLocks/>
              </p:cNvSpPr>
              <p:nvPr/>
            </p:nvSpPr>
            <p:spPr bwMode="auto">
              <a:xfrm>
                <a:off x="420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27" name="Freeform 2963"/>
              <p:cNvSpPr>
                <a:spLocks/>
              </p:cNvSpPr>
              <p:nvPr/>
            </p:nvSpPr>
            <p:spPr bwMode="auto">
              <a:xfrm>
                <a:off x="4213"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28" name="Freeform 2964"/>
              <p:cNvSpPr>
                <a:spLocks/>
              </p:cNvSpPr>
              <p:nvPr/>
            </p:nvSpPr>
            <p:spPr bwMode="auto">
              <a:xfrm>
                <a:off x="422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29" name="Freeform 2965"/>
              <p:cNvSpPr>
                <a:spLocks/>
              </p:cNvSpPr>
              <p:nvPr/>
            </p:nvSpPr>
            <p:spPr bwMode="auto">
              <a:xfrm>
                <a:off x="4234"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7" y="9"/>
                  </a:cxn>
                  <a:cxn ang="0">
                    <a:pos x="9" y="8"/>
                  </a:cxn>
                  <a:cxn ang="0">
                    <a:pos x="11" y="6"/>
                  </a:cxn>
                  <a:cxn ang="0">
                    <a:pos x="11" y="6"/>
                  </a:cxn>
                  <a:cxn ang="0">
                    <a:pos x="9" y="4"/>
                  </a:cxn>
                  <a:cxn ang="0">
                    <a:pos x="7" y="2"/>
                  </a:cxn>
                  <a:cxn ang="0">
                    <a:pos x="7"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7" y="9"/>
                    </a:lnTo>
                    <a:lnTo>
                      <a:pt x="9" y="8"/>
                    </a:lnTo>
                    <a:lnTo>
                      <a:pt x="11" y="6"/>
                    </a:lnTo>
                    <a:lnTo>
                      <a:pt x="11" y="6"/>
                    </a:lnTo>
                    <a:lnTo>
                      <a:pt x="9" y="4"/>
                    </a:lnTo>
                    <a:lnTo>
                      <a:pt x="7" y="2"/>
                    </a:lnTo>
                    <a:lnTo>
                      <a:pt x="7" y="0"/>
                    </a:lnTo>
                    <a:lnTo>
                      <a:pt x="6" y="0"/>
                    </a:lnTo>
                    <a:close/>
                  </a:path>
                </a:pathLst>
              </a:custGeom>
              <a:solidFill>
                <a:srgbClr val="000000"/>
              </a:solidFill>
              <a:ln w="9525">
                <a:noFill/>
                <a:round/>
                <a:headEnd/>
                <a:tailEnd/>
              </a:ln>
            </p:spPr>
            <p:txBody>
              <a:bodyPr/>
              <a:lstStyle/>
              <a:p>
                <a:endParaRPr lang="zh-TW" altLang="en-US"/>
              </a:p>
            </p:txBody>
          </p:sp>
          <p:sp>
            <p:nvSpPr>
              <p:cNvPr id="1678230" name="Freeform 2966"/>
              <p:cNvSpPr>
                <a:spLocks/>
              </p:cNvSpPr>
              <p:nvPr/>
            </p:nvSpPr>
            <p:spPr bwMode="auto">
              <a:xfrm>
                <a:off x="4245" y="1685"/>
                <a:ext cx="5" cy="5"/>
              </a:xfrm>
              <a:custGeom>
                <a:avLst/>
                <a:gdLst/>
                <a:ahLst/>
                <a:cxnLst>
                  <a:cxn ang="0">
                    <a:pos x="6" y="0"/>
                  </a:cxn>
                  <a:cxn ang="0">
                    <a:pos x="4" y="0"/>
                  </a:cxn>
                  <a:cxn ang="0">
                    <a:pos x="2" y="2"/>
                  </a:cxn>
                  <a:cxn ang="0">
                    <a:pos x="0" y="4"/>
                  </a:cxn>
                  <a:cxn ang="0">
                    <a:pos x="0" y="6"/>
                  </a:cxn>
                  <a:cxn ang="0">
                    <a:pos x="0" y="8"/>
                  </a:cxn>
                  <a:cxn ang="0">
                    <a:pos x="0" y="9"/>
                  </a:cxn>
                  <a:cxn ang="0">
                    <a:pos x="2" y="11"/>
                  </a:cxn>
                  <a:cxn ang="0">
                    <a:pos x="4" y="11"/>
                  </a:cxn>
                  <a:cxn ang="0">
                    <a:pos x="6" y="11"/>
                  </a:cxn>
                  <a:cxn ang="0">
                    <a:pos x="6" y="11"/>
                  </a:cxn>
                  <a:cxn ang="0">
                    <a:pos x="8" y="9"/>
                  </a:cxn>
                  <a:cxn ang="0">
                    <a:pos x="9" y="8"/>
                  </a:cxn>
                  <a:cxn ang="0">
                    <a:pos x="11" y="6"/>
                  </a:cxn>
                  <a:cxn ang="0">
                    <a:pos x="11" y="6"/>
                  </a:cxn>
                  <a:cxn ang="0">
                    <a:pos x="9" y="4"/>
                  </a:cxn>
                  <a:cxn ang="0">
                    <a:pos x="8" y="2"/>
                  </a:cxn>
                  <a:cxn ang="0">
                    <a:pos x="8" y="0"/>
                  </a:cxn>
                  <a:cxn ang="0">
                    <a:pos x="6" y="0"/>
                  </a:cxn>
                </a:cxnLst>
                <a:rect l="0" t="0" r="r" b="b"/>
                <a:pathLst>
                  <a:path w="11" h="11">
                    <a:moveTo>
                      <a:pt x="6" y="0"/>
                    </a:moveTo>
                    <a:lnTo>
                      <a:pt x="4" y="0"/>
                    </a:lnTo>
                    <a:lnTo>
                      <a:pt x="2" y="2"/>
                    </a:lnTo>
                    <a:lnTo>
                      <a:pt x="0" y="4"/>
                    </a:lnTo>
                    <a:lnTo>
                      <a:pt x="0" y="6"/>
                    </a:lnTo>
                    <a:lnTo>
                      <a:pt x="0" y="8"/>
                    </a:lnTo>
                    <a:lnTo>
                      <a:pt x="0" y="9"/>
                    </a:lnTo>
                    <a:lnTo>
                      <a:pt x="2" y="11"/>
                    </a:lnTo>
                    <a:lnTo>
                      <a:pt x="4" y="11"/>
                    </a:lnTo>
                    <a:lnTo>
                      <a:pt x="6" y="11"/>
                    </a:lnTo>
                    <a:lnTo>
                      <a:pt x="6" y="11"/>
                    </a:lnTo>
                    <a:lnTo>
                      <a:pt x="8" y="9"/>
                    </a:lnTo>
                    <a:lnTo>
                      <a:pt x="9" y="8"/>
                    </a:lnTo>
                    <a:lnTo>
                      <a:pt x="11" y="6"/>
                    </a:lnTo>
                    <a:lnTo>
                      <a:pt x="11" y="6"/>
                    </a:lnTo>
                    <a:lnTo>
                      <a:pt x="9" y="4"/>
                    </a:lnTo>
                    <a:lnTo>
                      <a:pt x="8" y="2"/>
                    </a:lnTo>
                    <a:lnTo>
                      <a:pt x="8" y="0"/>
                    </a:lnTo>
                    <a:lnTo>
                      <a:pt x="6" y="0"/>
                    </a:lnTo>
                    <a:close/>
                  </a:path>
                </a:pathLst>
              </a:custGeom>
              <a:solidFill>
                <a:srgbClr val="000000"/>
              </a:solidFill>
              <a:ln w="9525">
                <a:noFill/>
                <a:round/>
                <a:headEnd/>
                <a:tailEnd/>
              </a:ln>
            </p:spPr>
            <p:txBody>
              <a:bodyPr/>
              <a:lstStyle/>
              <a:p>
                <a:endParaRPr lang="zh-TW" altLang="en-US"/>
              </a:p>
            </p:txBody>
          </p:sp>
          <p:sp>
            <p:nvSpPr>
              <p:cNvPr id="1678231" name="Freeform 2967"/>
              <p:cNvSpPr>
                <a:spLocks/>
              </p:cNvSpPr>
              <p:nvPr/>
            </p:nvSpPr>
            <p:spPr bwMode="auto">
              <a:xfrm>
                <a:off x="4255"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2" name="Freeform 2968"/>
              <p:cNvSpPr>
                <a:spLocks/>
              </p:cNvSpPr>
              <p:nvPr/>
            </p:nvSpPr>
            <p:spPr bwMode="auto">
              <a:xfrm>
                <a:off x="4266"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3" name="Freeform 2969"/>
              <p:cNvSpPr>
                <a:spLocks/>
              </p:cNvSpPr>
              <p:nvPr/>
            </p:nvSpPr>
            <p:spPr bwMode="auto">
              <a:xfrm>
                <a:off x="4276" y="1685"/>
                <a:ext cx="6"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4" name="Freeform 2970"/>
              <p:cNvSpPr>
                <a:spLocks/>
              </p:cNvSpPr>
              <p:nvPr/>
            </p:nvSpPr>
            <p:spPr bwMode="auto">
              <a:xfrm>
                <a:off x="4287" y="1685"/>
                <a:ext cx="5" cy="5"/>
              </a:xfrm>
              <a:custGeom>
                <a:avLst/>
                <a:gdLst/>
                <a:ahLst/>
                <a:cxnLst>
                  <a:cxn ang="0">
                    <a:pos x="5" y="0"/>
                  </a:cxn>
                  <a:cxn ang="0">
                    <a:pos x="3" y="0"/>
                  </a:cxn>
                  <a:cxn ang="0">
                    <a:pos x="1" y="2"/>
                  </a:cxn>
                  <a:cxn ang="0">
                    <a:pos x="0" y="4"/>
                  </a:cxn>
                  <a:cxn ang="0">
                    <a:pos x="0" y="6"/>
                  </a:cxn>
                  <a:cxn ang="0">
                    <a:pos x="0" y="8"/>
                  </a:cxn>
                  <a:cxn ang="0">
                    <a:pos x="0" y="9"/>
                  </a:cxn>
                  <a:cxn ang="0">
                    <a:pos x="1" y="11"/>
                  </a:cxn>
                  <a:cxn ang="0">
                    <a:pos x="3" y="11"/>
                  </a:cxn>
                  <a:cxn ang="0">
                    <a:pos x="5" y="11"/>
                  </a:cxn>
                  <a:cxn ang="0">
                    <a:pos x="5" y="11"/>
                  </a:cxn>
                  <a:cxn ang="0">
                    <a:pos x="7" y="9"/>
                  </a:cxn>
                  <a:cxn ang="0">
                    <a:pos x="8" y="8"/>
                  </a:cxn>
                  <a:cxn ang="0">
                    <a:pos x="10" y="6"/>
                  </a:cxn>
                  <a:cxn ang="0">
                    <a:pos x="10" y="6"/>
                  </a:cxn>
                  <a:cxn ang="0">
                    <a:pos x="8" y="4"/>
                  </a:cxn>
                  <a:cxn ang="0">
                    <a:pos x="7" y="2"/>
                  </a:cxn>
                  <a:cxn ang="0">
                    <a:pos x="7" y="0"/>
                  </a:cxn>
                  <a:cxn ang="0">
                    <a:pos x="5" y="0"/>
                  </a:cxn>
                </a:cxnLst>
                <a:rect l="0" t="0" r="r" b="b"/>
                <a:pathLst>
                  <a:path w="10" h="11">
                    <a:moveTo>
                      <a:pt x="5" y="0"/>
                    </a:moveTo>
                    <a:lnTo>
                      <a:pt x="3" y="0"/>
                    </a:lnTo>
                    <a:lnTo>
                      <a:pt x="1" y="2"/>
                    </a:lnTo>
                    <a:lnTo>
                      <a:pt x="0" y="4"/>
                    </a:lnTo>
                    <a:lnTo>
                      <a:pt x="0" y="6"/>
                    </a:lnTo>
                    <a:lnTo>
                      <a:pt x="0" y="8"/>
                    </a:lnTo>
                    <a:lnTo>
                      <a:pt x="0" y="9"/>
                    </a:lnTo>
                    <a:lnTo>
                      <a:pt x="1" y="11"/>
                    </a:lnTo>
                    <a:lnTo>
                      <a:pt x="3" y="11"/>
                    </a:lnTo>
                    <a:lnTo>
                      <a:pt x="5" y="11"/>
                    </a:lnTo>
                    <a:lnTo>
                      <a:pt x="5" y="11"/>
                    </a:lnTo>
                    <a:lnTo>
                      <a:pt x="7" y="9"/>
                    </a:lnTo>
                    <a:lnTo>
                      <a:pt x="8" y="8"/>
                    </a:lnTo>
                    <a:lnTo>
                      <a:pt x="10" y="6"/>
                    </a:lnTo>
                    <a:lnTo>
                      <a:pt x="10" y="6"/>
                    </a:lnTo>
                    <a:lnTo>
                      <a:pt x="8"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5" name="Freeform 2971"/>
              <p:cNvSpPr>
                <a:spLocks/>
              </p:cNvSpPr>
              <p:nvPr/>
            </p:nvSpPr>
            <p:spPr bwMode="auto">
              <a:xfrm>
                <a:off x="4297"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6" name="Freeform 2972"/>
              <p:cNvSpPr>
                <a:spLocks/>
              </p:cNvSpPr>
              <p:nvPr/>
            </p:nvSpPr>
            <p:spPr bwMode="auto">
              <a:xfrm>
                <a:off x="4308"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7" name="Freeform 2973"/>
              <p:cNvSpPr>
                <a:spLocks/>
              </p:cNvSpPr>
              <p:nvPr/>
            </p:nvSpPr>
            <p:spPr bwMode="auto">
              <a:xfrm>
                <a:off x="4318" y="1685"/>
                <a:ext cx="6"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sp>
            <p:nvSpPr>
              <p:cNvPr id="1678238" name="Freeform 2974"/>
              <p:cNvSpPr>
                <a:spLocks/>
              </p:cNvSpPr>
              <p:nvPr/>
            </p:nvSpPr>
            <p:spPr bwMode="auto">
              <a:xfrm>
                <a:off x="4329" y="1685"/>
                <a:ext cx="5" cy="5"/>
              </a:xfrm>
              <a:custGeom>
                <a:avLst/>
                <a:gdLst/>
                <a:ahLst/>
                <a:cxnLst>
                  <a:cxn ang="0">
                    <a:pos x="5" y="0"/>
                  </a:cxn>
                  <a:cxn ang="0">
                    <a:pos x="3" y="0"/>
                  </a:cxn>
                  <a:cxn ang="0">
                    <a:pos x="2" y="2"/>
                  </a:cxn>
                  <a:cxn ang="0">
                    <a:pos x="0" y="4"/>
                  </a:cxn>
                  <a:cxn ang="0">
                    <a:pos x="0" y="6"/>
                  </a:cxn>
                  <a:cxn ang="0">
                    <a:pos x="0" y="8"/>
                  </a:cxn>
                  <a:cxn ang="0">
                    <a:pos x="0" y="9"/>
                  </a:cxn>
                  <a:cxn ang="0">
                    <a:pos x="2" y="11"/>
                  </a:cxn>
                  <a:cxn ang="0">
                    <a:pos x="3" y="11"/>
                  </a:cxn>
                  <a:cxn ang="0">
                    <a:pos x="5" y="11"/>
                  </a:cxn>
                  <a:cxn ang="0">
                    <a:pos x="5" y="11"/>
                  </a:cxn>
                  <a:cxn ang="0">
                    <a:pos x="7" y="9"/>
                  </a:cxn>
                  <a:cxn ang="0">
                    <a:pos x="9" y="8"/>
                  </a:cxn>
                  <a:cxn ang="0">
                    <a:pos x="10" y="6"/>
                  </a:cxn>
                  <a:cxn ang="0">
                    <a:pos x="10" y="6"/>
                  </a:cxn>
                  <a:cxn ang="0">
                    <a:pos x="9" y="4"/>
                  </a:cxn>
                  <a:cxn ang="0">
                    <a:pos x="7" y="2"/>
                  </a:cxn>
                  <a:cxn ang="0">
                    <a:pos x="7" y="0"/>
                  </a:cxn>
                  <a:cxn ang="0">
                    <a:pos x="5" y="0"/>
                  </a:cxn>
                </a:cxnLst>
                <a:rect l="0" t="0" r="r" b="b"/>
                <a:pathLst>
                  <a:path w="10" h="11">
                    <a:moveTo>
                      <a:pt x="5" y="0"/>
                    </a:moveTo>
                    <a:lnTo>
                      <a:pt x="3" y="0"/>
                    </a:lnTo>
                    <a:lnTo>
                      <a:pt x="2" y="2"/>
                    </a:lnTo>
                    <a:lnTo>
                      <a:pt x="0" y="4"/>
                    </a:lnTo>
                    <a:lnTo>
                      <a:pt x="0" y="6"/>
                    </a:lnTo>
                    <a:lnTo>
                      <a:pt x="0" y="8"/>
                    </a:lnTo>
                    <a:lnTo>
                      <a:pt x="0" y="9"/>
                    </a:lnTo>
                    <a:lnTo>
                      <a:pt x="2" y="11"/>
                    </a:lnTo>
                    <a:lnTo>
                      <a:pt x="3" y="11"/>
                    </a:lnTo>
                    <a:lnTo>
                      <a:pt x="5" y="11"/>
                    </a:lnTo>
                    <a:lnTo>
                      <a:pt x="5" y="11"/>
                    </a:lnTo>
                    <a:lnTo>
                      <a:pt x="7" y="9"/>
                    </a:lnTo>
                    <a:lnTo>
                      <a:pt x="9" y="8"/>
                    </a:lnTo>
                    <a:lnTo>
                      <a:pt x="10" y="6"/>
                    </a:lnTo>
                    <a:lnTo>
                      <a:pt x="10" y="6"/>
                    </a:lnTo>
                    <a:lnTo>
                      <a:pt x="9" y="4"/>
                    </a:lnTo>
                    <a:lnTo>
                      <a:pt x="7" y="2"/>
                    </a:lnTo>
                    <a:lnTo>
                      <a:pt x="7" y="0"/>
                    </a:lnTo>
                    <a:lnTo>
                      <a:pt x="5" y="0"/>
                    </a:lnTo>
                    <a:close/>
                  </a:path>
                </a:pathLst>
              </a:custGeom>
              <a:solidFill>
                <a:srgbClr val="000000"/>
              </a:solidFill>
              <a:ln w="9525">
                <a:noFill/>
                <a:round/>
                <a:headEnd/>
                <a:tailEnd/>
              </a:ln>
            </p:spPr>
            <p:txBody>
              <a:bodyPr/>
              <a:lstStyle/>
              <a:p>
                <a:endParaRPr lang="zh-TW" altLang="en-US"/>
              </a:p>
            </p:txBody>
          </p:sp>
        </p:grpSp>
        <p:grpSp>
          <p:nvGrpSpPr>
            <p:cNvPr id="1678239" name="Group 2975"/>
            <p:cNvGrpSpPr>
              <a:grpSpLocks/>
            </p:cNvGrpSpPr>
            <p:nvPr/>
          </p:nvGrpSpPr>
          <p:grpSpPr bwMode="auto">
            <a:xfrm>
              <a:off x="4695" y="1685"/>
              <a:ext cx="6" cy="1985"/>
              <a:chOff x="4334" y="1685"/>
              <a:chExt cx="5" cy="1985"/>
            </a:xfrm>
          </p:grpSpPr>
          <p:sp>
            <p:nvSpPr>
              <p:cNvPr id="1678240" name="Freeform 2976"/>
              <p:cNvSpPr>
                <a:spLocks/>
              </p:cNvSpPr>
              <p:nvPr/>
            </p:nvSpPr>
            <p:spPr bwMode="auto">
              <a:xfrm>
                <a:off x="4334" y="1685"/>
                <a:ext cx="5" cy="5"/>
              </a:xfrm>
              <a:custGeom>
                <a:avLst/>
                <a:gdLst/>
                <a:ahLst/>
                <a:cxnLst>
                  <a:cxn ang="0">
                    <a:pos x="11" y="8"/>
                  </a:cxn>
                  <a:cxn ang="0">
                    <a:pos x="11" y="6"/>
                  </a:cxn>
                  <a:cxn ang="0">
                    <a:pos x="9" y="4"/>
                  </a:cxn>
                  <a:cxn ang="0">
                    <a:pos x="7" y="2"/>
                  </a:cxn>
                  <a:cxn ang="0">
                    <a:pos x="6" y="0"/>
                  </a:cxn>
                  <a:cxn ang="0">
                    <a:pos x="6" y="0"/>
                  </a:cxn>
                  <a:cxn ang="0">
                    <a:pos x="4" y="2"/>
                  </a:cxn>
                  <a:cxn ang="0">
                    <a:pos x="2" y="4"/>
                  </a:cxn>
                  <a:cxn ang="0">
                    <a:pos x="0" y="6"/>
                  </a:cxn>
                  <a:cxn ang="0">
                    <a:pos x="0" y="6"/>
                  </a:cxn>
                  <a:cxn ang="0">
                    <a:pos x="0" y="6"/>
                  </a:cxn>
                  <a:cxn ang="0">
                    <a:pos x="2" y="8"/>
                  </a:cxn>
                  <a:cxn ang="0">
                    <a:pos x="4" y="9"/>
                  </a:cxn>
                  <a:cxn ang="0">
                    <a:pos x="6" y="11"/>
                  </a:cxn>
                  <a:cxn ang="0">
                    <a:pos x="6" y="11"/>
                  </a:cxn>
                  <a:cxn ang="0">
                    <a:pos x="7" y="9"/>
                  </a:cxn>
                  <a:cxn ang="0">
                    <a:pos x="9" y="8"/>
                  </a:cxn>
                  <a:cxn ang="0">
                    <a:pos x="11" y="8"/>
                  </a:cxn>
                </a:cxnLst>
                <a:rect l="0" t="0" r="r" b="b"/>
                <a:pathLst>
                  <a:path w="11" h="11">
                    <a:moveTo>
                      <a:pt x="11" y="8"/>
                    </a:moveTo>
                    <a:lnTo>
                      <a:pt x="11" y="6"/>
                    </a:lnTo>
                    <a:lnTo>
                      <a:pt x="9" y="4"/>
                    </a:lnTo>
                    <a:lnTo>
                      <a:pt x="7" y="2"/>
                    </a:lnTo>
                    <a:lnTo>
                      <a:pt x="6" y="0"/>
                    </a:lnTo>
                    <a:lnTo>
                      <a:pt x="6" y="0"/>
                    </a:lnTo>
                    <a:lnTo>
                      <a:pt x="4" y="2"/>
                    </a:lnTo>
                    <a:lnTo>
                      <a:pt x="2" y="4"/>
                    </a:lnTo>
                    <a:lnTo>
                      <a:pt x="0" y="6"/>
                    </a:lnTo>
                    <a:lnTo>
                      <a:pt x="0" y="6"/>
                    </a:lnTo>
                    <a:lnTo>
                      <a:pt x="0" y="6"/>
                    </a:lnTo>
                    <a:lnTo>
                      <a:pt x="2" y="8"/>
                    </a:lnTo>
                    <a:lnTo>
                      <a:pt x="4" y="9"/>
                    </a:lnTo>
                    <a:lnTo>
                      <a:pt x="6" y="11"/>
                    </a:lnTo>
                    <a:lnTo>
                      <a:pt x="6" y="11"/>
                    </a:lnTo>
                    <a:lnTo>
                      <a:pt x="7" y="9"/>
                    </a:lnTo>
                    <a:lnTo>
                      <a:pt x="9" y="8"/>
                    </a:lnTo>
                    <a:lnTo>
                      <a:pt x="11" y="8"/>
                    </a:lnTo>
                    <a:close/>
                  </a:path>
                </a:pathLst>
              </a:custGeom>
              <a:solidFill>
                <a:srgbClr val="000000"/>
              </a:solidFill>
              <a:ln w="9525">
                <a:noFill/>
                <a:round/>
                <a:headEnd/>
                <a:tailEnd/>
              </a:ln>
            </p:spPr>
            <p:txBody>
              <a:bodyPr/>
              <a:lstStyle/>
              <a:p>
                <a:endParaRPr lang="zh-TW" altLang="en-US"/>
              </a:p>
            </p:txBody>
          </p:sp>
          <p:sp>
            <p:nvSpPr>
              <p:cNvPr id="1678241" name="Freeform 2977"/>
              <p:cNvSpPr>
                <a:spLocks/>
              </p:cNvSpPr>
              <p:nvPr/>
            </p:nvSpPr>
            <p:spPr bwMode="auto">
              <a:xfrm>
                <a:off x="4334" y="169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2" name="Freeform 2978"/>
              <p:cNvSpPr>
                <a:spLocks/>
              </p:cNvSpPr>
              <p:nvPr/>
            </p:nvSpPr>
            <p:spPr bwMode="auto">
              <a:xfrm>
                <a:off x="4334" y="170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3" name="Freeform 2979"/>
              <p:cNvSpPr>
                <a:spLocks/>
              </p:cNvSpPr>
              <p:nvPr/>
            </p:nvSpPr>
            <p:spPr bwMode="auto">
              <a:xfrm>
                <a:off x="4334" y="171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4" name="Freeform 2980"/>
              <p:cNvSpPr>
                <a:spLocks/>
              </p:cNvSpPr>
              <p:nvPr/>
            </p:nvSpPr>
            <p:spPr bwMode="auto">
              <a:xfrm>
                <a:off x="4334" y="172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45" name="Freeform 2981"/>
              <p:cNvSpPr>
                <a:spLocks/>
              </p:cNvSpPr>
              <p:nvPr/>
            </p:nvSpPr>
            <p:spPr bwMode="auto">
              <a:xfrm>
                <a:off x="4334" y="173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6" name="Freeform 2982"/>
              <p:cNvSpPr>
                <a:spLocks/>
              </p:cNvSpPr>
              <p:nvPr/>
            </p:nvSpPr>
            <p:spPr bwMode="auto">
              <a:xfrm>
                <a:off x="4334" y="175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7" name="Freeform 2983"/>
              <p:cNvSpPr>
                <a:spLocks/>
              </p:cNvSpPr>
              <p:nvPr/>
            </p:nvSpPr>
            <p:spPr bwMode="auto">
              <a:xfrm>
                <a:off x="4334" y="176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48" name="Freeform 2984"/>
              <p:cNvSpPr>
                <a:spLocks/>
              </p:cNvSpPr>
              <p:nvPr/>
            </p:nvSpPr>
            <p:spPr bwMode="auto">
              <a:xfrm>
                <a:off x="4334" y="177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49" name="Freeform 2985"/>
              <p:cNvSpPr>
                <a:spLocks/>
              </p:cNvSpPr>
              <p:nvPr/>
            </p:nvSpPr>
            <p:spPr bwMode="auto">
              <a:xfrm>
                <a:off x="4334" y="178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0" name="Freeform 2986"/>
              <p:cNvSpPr>
                <a:spLocks/>
              </p:cNvSpPr>
              <p:nvPr/>
            </p:nvSpPr>
            <p:spPr bwMode="auto">
              <a:xfrm>
                <a:off x="4334" y="179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1" name="Freeform 2987"/>
              <p:cNvSpPr>
                <a:spLocks/>
              </p:cNvSpPr>
              <p:nvPr/>
            </p:nvSpPr>
            <p:spPr bwMode="auto">
              <a:xfrm>
                <a:off x="4334" y="180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2" name="Freeform 2988"/>
              <p:cNvSpPr>
                <a:spLocks/>
              </p:cNvSpPr>
              <p:nvPr/>
            </p:nvSpPr>
            <p:spPr bwMode="auto">
              <a:xfrm>
                <a:off x="4334" y="181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53" name="Freeform 2989"/>
              <p:cNvSpPr>
                <a:spLocks/>
              </p:cNvSpPr>
              <p:nvPr/>
            </p:nvSpPr>
            <p:spPr bwMode="auto">
              <a:xfrm>
                <a:off x="4334" y="182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4" name="Freeform 2990"/>
              <p:cNvSpPr>
                <a:spLocks/>
              </p:cNvSpPr>
              <p:nvPr/>
            </p:nvSpPr>
            <p:spPr bwMode="auto">
              <a:xfrm>
                <a:off x="4334" y="183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5" name="Freeform 2991"/>
              <p:cNvSpPr>
                <a:spLocks/>
              </p:cNvSpPr>
              <p:nvPr/>
            </p:nvSpPr>
            <p:spPr bwMode="auto">
              <a:xfrm>
                <a:off x="4334" y="184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6" name="Freeform 2992"/>
              <p:cNvSpPr>
                <a:spLocks/>
              </p:cNvSpPr>
              <p:nvPr/>
            </p:nvSpPr>
            <p:spPr bwMode="auto">
              <a:xfrm>
                <a:off x="4334" y="185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57" name="Freeform 2993"/>
              <p:cNvSpPr>
                <a:spLocks/>
              </p:cNvSpPr>
              <p:nvPr/>
            </p:nvSpPr>
            <p:spPr bwMode="auto">
              <a:xfrm>
                <a:off x="4334" y="187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58" name="Freeform 2994"/>
              <p:cNvSpPr>
                <a:spLocks/>
              </p:cNvSpPr>
              <p:nvPr/>
            </p:nvSpPr>
            <p:spPr bwMode="auto">
              <a:xfrm>
                <a:off x="4334" y="188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59" name="Freeform 2995"/>
              <p:cNvSpPr>
                <a:spLocks/>
              </p:cNvSpPr>
              <p:nvPr/>
            </p:nvSpPr>
            <p:spPr bwMode="auto">
              <a:xfrm>
                <a:off x="4334" y="189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60" name="Freeform 2996"/>
              <p:cNvSpPr>
                <a:spLocks/>
              </p:cNvSpPr>
              <p:nvPr/>
            </p:nvSpPr>
            <p:spPr bwMode="auto">
              <a:xfrm>
                <a:off x="4334" y="190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61" name="Freeform 2997"/>
              <p:cNvSpPr>
                <a:spLocks/>
              </p:cNvSpPr>
              <p:nvPr/>
            </p:nvSpPr>
            <p:spPr bwMode="auto">
              <a:xfrm>
                <a:off x="4334" y="191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62" name="Freeform 2998"/>
              <p:cNvSpPr>
                <a:spLocks/>
              </p:cNvSpPr>
              <p:nvPr/>
            </p:nvSpPr>
            <p:spPr bwMode="auto">
              <a:xfrm>
                <a:off x="4334" y="192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63" name="Freeform 2999"/>
              <p:cNvSpPr>
                <a:spLocks/>
              </p:cNvSpPr>
              <p:nvPr/>
            </p:nvSpPr>
            <p:spPr bwMode="auto">
              <a:xfrm>
                <a:off x="4334" y="193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64" name="Freeform 3000"/>
              <p:cNvSpPr>
                <a:spLocks/>
              </p:cNvSpPr>
              <p:nvPr/>
            </p:nvSpPr>
            <p:spPr bwMode="auto">
              <a:xfrm>
                <a:off x="4334" y="194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65" name="Freeform 3001"/>
              <p:cNvSpPr>
                <a:spLocks/>
              </p:cNvSpPr>
              <p:nvPr/>
            </p:nvSpPr>
            <p:spPr bwMode="auto">
              <a:xfrm>
                <a:off x="4334" y="195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66" name="Freeform 3002"/>
              <p:cNvSpPr>
                <a:spLocks/>
              </p:cNvSpPr>
              <p:nvPr/>
            </p:nvSpPr>
            <p:spPr bwMode="auto">
              <a:xfrm>
                <a:off x="4334" y="196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67" name="Freeform 3003"/>
              <p:cNvSpPr>
                <a:spLocks/>
              </p:cNvSpPr>
              <p:nvPr/>
            </p:nvSpPr>
            <p:spPr bwMode="auto">
              <a:xfrm>
                <a:off x="4334" y="197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68" name="Freeform 3004"/>
              <p:cNvSpPr>
                <a:spLocks/>
              </p:cNvSpPr>
              <p:nvPr/>
            </p:nvSpPr>
            <p:spPr bwMode="auto">
              <a:xfrm>
                <a:off x="4334" y="198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69" name="Freeform 3005"/>
              <p:cNvSpPr>
                <a:spLocks/>
              </p:cNvSpPr>
              <p:nvPr/>
            </p:nvSpPr>
            <p:spPr bwMode="auto">
              <a:xfrm>
                <a:off x="4334" y="200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70" name="Freeform 3006"/>
              <p:cNvSpPr>
                <a:spLocks/>
              </p:cNvSpPr>
              <p:nvPr/>
            </p:nvSpPr>
            <p:spPr bwMode="auto">
              <a:xfrm>
                <a:off x="4334" y="201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71" name="Freeform 3007"/>
              <p:cNvSpPr>
                <a:spLocks/>
              </p:cNvSpPr>
              <p:nvPr/>
            </p:nvSpPr>
            <p:spPr bwMode="auto">
              <a:xfrm>
                <a:off x="4334" y="202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72" name="Freeform 3008"/>
              <p:cNvSpPr>
                <a:spLocks/>
              </p:cNvSpPr>
              <p:nvPr/>
            </p:nvSpPr>
            <p:spPr bwMode="auto">
              <a:xfrm>
                <a:off x="4334" y="203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73" name="Freeform 3009"/>
              <p:cNvSpPr>
                <a:spLocks/>
              </p:cNvSpPr>
              <p:nvPr/>
            </p:nvSpPr>
            <p:spPr bwMode="auto">
              <a:xfrm>
                <a:off x="4334" y="204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74" name="Freeform 3010"/>
              <p:cNvSpPr>
                <a:spLocks/>
              </p:cNvSpPr>
              <p:nvPr/>
            </p:nvSpPr>
            <p:spPr bwMode="auto">
              <a:xfrm>
                <a:off x="4334" y="205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75" name="Freeform 3011"/>
              <p:cNvSpPr>
                <a:spLocks/>
              </p:cNvSpPr>
              <p:nvPr/>
            </p:nvSpPr>
            <p:spPr bwMode="auto">
              <a:xfrm>
                <a:off x="4334" y="206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76" name="Freeform 3012"/>
              <p:cNvSpPr>
                <a:spLocks/>
              </p:cNvSpPr>
              <p:nvPr/>
            </p:nvSpPr>
            <p:spPr bwMode="auto">
              <a:xfrm>
                <a:off x="4334" y="207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77" name="Freeform 3013"/>
              <p:cNvSpPr>
                <a:spLocks/>
              </p:cNvSpPr>
              <p:nvPr/>
            </p:nvSpPr>
            <p:spPr bwMode="auto">
              <a:xfrm>
                <a:off x="4334" y="208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78" name="Freeform 3014"/>
              <p:cNvSpPr>
                <a:spLocks/>
              </p:cNvSpPr>
              <p:nvPr/>
            </p:nvSpPr>
            <p:spPr bwMode="auto">
              <a:xfrm>
                <a:off x="4334" y="209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79" name="Freeform 3015"/>
              <p:cNvSpPr>
                <a:spLocks/>
              </p:cNvSpPr>
              <p:nvPr/>
            </p:nvSpPr>
            <p:spPr bwMode="auto">
              <a:xfrm>
                <a:off x="4334" y="210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80" name="Freeform 3016"/>
              <p:cNvSpPr>
                <a:spLocks/>
              </p:cNvSpPr>
              <p:nvPr/>
            </p:nvSpPr>
            <p:spPr bwMode="auto">
              <a:xfrm>
                <a:off x="4334" y="212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81" name="Freeform 3017"/>
              <p:cNvSpPr>
                <a:spLocks/>
              </p:cNvSpPr>
              <p:nvPr/>
            </p:nvSpPr>
            <p:spPr bwMode="auto">
              <a:xfrm>
                <a:off x="4334" y="213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82" name="Freeform 3018"/>
              <p:cNvSpPr>
                <a:spLocks/>
              </p:cNvSpPr>
              <p:nvPr/>
            </p:nvSpPr>
            <p:spPr bwMode="auto">
              <a:xfrm>
                <a:off x="4334" y="214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83" name="Freeform 3019"/>
              <p:cNvSpPr>
                <a:spLocks/>
              </p:cNvSpPr>
              <p:nvPr/>
            </p:nvSpPr>
            <p:spPr bwMode="auto">
              <a:xfrm>
                <a:off x="4334" y="215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84" name="Freeform 3020"/>
              <p:cNvSpPr>
                <a:spLocks/>
              </p:cNvSpPr>
              <p:nvPr/>
            </p:nvSpPr>
            <p:spPr bwMode="auto">
              <a:xfrm>
                <a:off x="4334" y="216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85" name="Freeform 3021"/>
              <p:cNvSpPr>
                <a:spLocks/>
              </p:cNvSpPr>
              <p:nvPr/>
            </p:nvSpPr>
            <p:spPr bwMode="auto">
              <a:xfrm>
                <a:off x="4334" y="217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86" name="Freeform 3022"/>
              <p:cNvSpPr>
                <a:spLocks/>
              </p:cNvSpPr>
              <p:nvPr/>
            </p:nvSpPr>
            <p:spPr bwMode="auto">
              <a:xfrm>
                <a:off x="4334" y="218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87" name="Freeform 3023"/>
              <p:cNvSpPr>
                <a:spLocks/>
              </p:cNvSpPr>
              <p:nvPr/>
            </p:nvSpPr>
            <p:spPr bwMode="auto">
              <a:xfrm>
                <a:off x="4334" y="219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88" name="Freeform 3024"/>
              <p:cNvSpPr>
                <a:spLocks/>
              </p:cNvSpPr>
              <p:nvPr/>
            </p:nvSpPr>
            <p:spPr bwMode="auto">
              <a:xfrm>
                <a:off x="4334" y="220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89" name="Freeform 3025"/>
              <p:cNvSpPr>
                <a:spLocks/>
              </p:cNvSpPr>
              <p:nvPr/>
            </p:nvSpPr>
            <p:spPr bwMode="auto">
              <a:xfrm>
                <a:off x="4334" y="221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90" name="Freeform 3026"/>
              <p:cNvSpPr>
                <a:spLocks/>
              </p:cNvSpPr>
              <p:nvPr/>
            </p:nvSpPr>
            <p:spPr bwMode="auto">
              <a:xfrm>
                <a:off x="4334" y="2228"/>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91" name="Freeform 3027"/>
              <p:cNvSpPr>
                <a:spLocks/>
              </p:cNvSpPr>
              <p:nvPr/>
            </p:nvSpPr>
            <p:spPr bwMode="auto">
              <a:xfrm>
                <a:off x="4334" y="223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92" name="Freeform 3028"/>
              <p:cNvSpPr>
                <a:spLocks/>
              </p:cNvSpPr>
              <p:nvPr/>
            </p:nvSpPr>
            <p:spPr bwMode="auto">
              <a:xfrm>
                <a:off x="4334" y="225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93" name="Freeform 3029"/>
              <p:cNvSpPr>
                <a:spLocks/>
              </p:cNvSpPr>
              <p:nvPr/>
            </p:nvSpPr>
            <p:spPr bwMode="auto">
              <a:xfrm>
                <a:off x="4334" y="226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94" name="Freeform 3030"/>
              <p:cNvSpPr>
                <a:spLocks/>
              </p:cNvSpPr>
              <p:nvPr/>
            </p:nvSpPr>
            <p:spPr bwMode="auto">
              <a:xfrm>
                <a:off x="4334" y="227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95" name="Freeform 3031"/>
              <p:cNvSpPr>
                <a:spLocks/>
              </p:cNvSpPr>
              <p:nvPr/>
            </p:nvSpPr>
            <p:spPr bwMode="auto">
              <a:xfrm>
                <a:off x="4334" y="228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96" name="Freeform 3032"/>
              <p:cNvSpPr>
                <a:spLocks/>
              </p:cNvSpPr>
              <p:nvPr/>
            </p:nvSpPr>
            <p:spPr bwMode="auto">
              <a:xfrm>
                <a:off x="4334" y="229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297" name="Freeform 3033"/>
              <p:cNvSpPr>
                <a:spLocks/>
              </p:cNvSpPr>
              <p:nvPr/>
            </p:nvSpPr>
            <p:spPr bwMode="auto">
              <a:xfrm>
                <a:off x="4334" y="230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298" name="Freeform 3034"/>
              <p:cNvSpPr>
                <a:spLocks/>
              </p:cNvSpPr>
              <p:nvPr/>
            </p:nvSpPr>
            <p:spPr bwMode="auto">
              <a:xfrm>
                <a:off x="4334" y="2315"/>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299" name="Freeform 3035"/>
              <p:cNvSpPr>
                <a:spLocks/>
              </p:cNvSpPr>
              <p:nvPr/>
            </p:nvSpPr>
            <p:spPr bwMode="auto">
              <a:xfrm>
                <a:off x="4334" y="232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00" name="Freeform 3036"/>
              <p:cNvSpPr>
                <a:spLocks/>
              </p:cNvSpPr>
              <p:nvPr/>
            </p:nvSpPr>
            <p:spPr bwMode="auto">
              <a:xfrm>
                <a:off x="4334" y="233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01" name="Freeform 3037"/>
              <p:cNvSpPr>
                <a:spLocks/>
              </p:cNvSpPr>
              <p:nvPr/>
            </p:nvSpPr>
            <p:spPr bwMode="auto">
              <a:xfrm>
                <a:off x="4334" y="234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02" name="Freeform 3038"/>
              <p:cNvSpPr>
                <a:spLocks/>
              </p:cNvSpPr>
              <p:nvPr/>
            </p:nvSpPr>
            <p:spPr bwMode="auto">
              <a:xfrm>
                <a:off x="4334" y="2359"/>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03" name="Freeform 3039"/>
              <p:cNvSpPr>
                <a:spLocks/>
              </p:cNvSpPr>
              <p:nvPr/>
            </p:nvSpPr>
            <p:spPr bwMode="auto">
              <a:xfrm>
                <a:off x="4334" y="237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04" name="Freeform 3040"/>
              <p:cNvSpPr>
                <a:spLocks/>
              </p:cNvSpPr>
              <p:nvPr/>
            </p:nvSpPr>
            <p:spPr bwMode="auto">
              <a:xfrm>
                <a:off x="4334" y="238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05" name="Freeform 3041"/>
              <p:cNvSpPr>
                <a:spLocks/>
              </p:cNvSpPr>
              <p:nvPr/>
            </p:nvSpPr>
            <p:spPr bwMode="auto">
              <a:xfrm>
                <a:off x="4334" y="239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06" name="Freeform 3042"/>
              <p:cNvSpPr>
                <a:spLocks/>
              </p:cNvSpPr>
              <p:nvPr/>
            </p:nvSpPr>
            <p:spPr bwMode="auto">
              <a:xfrm>
                <a:off x="4334" y="2402"/>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07" name="Freeform 3043"/>
              <p:cNvSpPr>
                <a:spLocks/>
              </p:cNvSpPr>
              <p:nvPr/>
            </p:nvSpPr>
            <p:spPr bwMode="auto">
              <a:xfrm>
                <a:off x="4334" y="241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08" name="Freeform 3044"/>
              <p:cNvSpPr>
                <a:spLocks/>
              </p:cNvSpPr>
              <p:nvPr/>
            </p:nvSpPr>
            <p:spPr bwMode="auto">
              <a:xfrm>
                <a:off x="4334" y="242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09" name="Freeform 3045"/>
              <p:cNvSpPr>
                <a:spLocks/>
              </p:cNvSpPr>
              <p:nvPr/>
            </p:nvSpPr>
            <p:spPr bwMode="auto">
              <a:xfrm>
                <a:off x="4334" y="243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10" name="Freeform 3046"/>
              <p:cNvSpPr>
                <a:spLocks/>
              </p:cNvSpPr>
              <p:nvPr/>
            </p:nvSpPr>
            <p:spPr bwMode="auto">
              <a:xfrm>
                <a:off x="4334" y="2446"/>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11" name="Freeform 3047"/>
              <p:cNvSpPr>
                <a:spLocks/>
              </p:cNvSpPr>
              <p:nvPr/>
            </p:nvSpPr>
            <p:spPr bwMode="auto">
              <a:xfrm>
                <a:off x="4334" y="245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12" name="Freeform 3048"/>
              <p:cNvSpPr>
                <a:spLocks/>
              </p:cNvSpPr>
              <p:nvPr/>
            </p:nvSpPr>
            <p:spPr bwMode="auto">
              <a:xfrm>
                <a:off x="4334" y="246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13" name="Freeform 3049"/>
              <p:cNvSpPr>
                <a:spLocks/>
              </p:cNvSpPr>
              <p:nvPr/>
            </p:nvSpPr>
            <p:spPr bwMode="auto">
              <a:xfrm>
                <a:off x="4334" y="247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14" name="Freeform 3050"/>
              <p:cNvSpPr>
                <a:spLocks/>
              </p:cNvSpPr>
              <p:nvPr/>
            </p:nvSpPr>
            <p:spPr bwMode="auto">
              <a:xfrm>
                <a:off x="4334" y="2489"/>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15" name="Freeform 3051"/>
              <p:cNvSpPr>
                <a:spLocks/>
              </p:cNvSpPr>
              <p:nvPr/>
            </p:nvSpPr>
            <p:spPr bwMode="auto">
              <a:xfrm>
                <a:off x="4334" y="2500"/>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16" name="Freeform 3052"/>
              <p:cNvSpPr>
                <a:spLocks/>
              </p:cNvSpPr>
              <p:nvPr/>
            </p:nvSpPr>
            <p:spPr bwMode="auto">
              <a:xfrm>
                <a:off x="4334" y="251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17" name="Freeform 3053"/>
              <p:cNvSpPr>
                <a:spLocks/>
              </p:cNvSpPr>
              <p:nvPr/>
            </p:nvSpPr>
            <p:spPr bwMode="auto">
              <a:xfrm>
                <a:off x="4334" y="252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18" name="Freeform 3054"/>
              <p:cNvSpPr>
                <a:spLocks/>
              </p:cNvSpPr>
              <p:nvPr/>
            </p:nvSpPr>
            <p:spPr bwMode="auto">
              <a:xfrm>
                <a:off x="4334" y="2533"/>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19" name="Freeform 3055"/>
              <p:cNvSpPr>
                <a:spLocks/>
              </p:cNvSpPr>
              <p:nvPr/>
            </p:nvSpPr>
            <p:spPr bwMode="auto">
              <a:xfrm>
                <a:off x="4334" y="2544"/>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20" name="Freeform 3056"/>
              <p:cNvSpPr>
                <a:spLocks/>
              </p:cNvSpPr>
              <p:nvPr/>
            </p:nvSpPr>
            <p:spPr bwMode="auto">
              <a:xfrm>
                <a:off x="4334" y="25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21" name="Freeform 3057"/>
              <p:cNvSpPr>
                <a:spLocks/>
              </p:cNvSpPr>
              <p:nvPr/>
            </p:nvSpPr>
            <p:spPr bwMode="auto">
              <a:xfrm>
                <a:off x="4334" y="256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22" name="Freeform 3058"/>
              <p:cNvSpPr>
                <a:spLocks/>
              </p:cNvSpPr>
              <p:nvPr/>
            </p:nvSpPr>
            <p:spPr bwMode="auto">
              <a:xfrm>
                <a:off x="4334" y="2576"/>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23" name="Freeform 3059"/>
              <p:cNvSpPr>
                <a:spLocks/>
              </p:cNvSpPr>
              <p:nvPr/>
            </p:nvSpPr>
            <p:spPr bwMode="auto">
              <a:xfrm>
                <a:off x="4334" y="2587"/>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24" name="Freeform 3060"/>
              <p:cNvSpPr>
                <a:spLocks/>
              </p:cNvSpPr>
              <p:nvPr/>
            </p:nvSpPr>
            <p:spPr bwMode="auto">
              <a:xfrm>
                <a:off x="4334" y="259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25" name="Freeform 3061"/>
              <p:cNvSpPr>
                <a:spLocks/>
              </p:cNvSpPr>
              <p:nvPr/>
            </p:nvSpPr>
            <p:spPr bwMode="auto">
              <a:xfrm>
                <a:off x="4334" y="260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26" name="Freeform 3062"/>
              <p:cNvSpPr>
                <a:spLocks/>
              </p:cNvSpPr>
              <p:nvPr/>
            </p:nvSpPr>
            <p:spPr bwMode="auto">
              <a:xfrm>
                <a:off x="4334" y="2620"/>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27" name="Freeform 3063"/>
              <p:cNvSpPr>
                <a:spLocks/>
              </p:cNvSpPr>
              <p:nvPr/>
            </p:nvSpPr>
            <p:spPr bwMode="auto">
              <a:xfrm>
                <a:off x="4334" y="2631"/>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28" name="Freeform 3064"/>
              <p:cNvSpPr>
                <a:spLocks/>
              </p:cNvSpPr>
              <p:nvPr/>
            </p:nvSpPr>
            <p:spPr bwMode="auto">
              <a:xfrm>
                <a:off x="4334" y="26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29" name="Freeform 3065"/>
              <p:cNvSpPr>
                <a:spLocks/>
              </p:cNvSpPr>
              <p:nvPr/>
            </p:nvSpPr>
            <p:spPr bwMode="auto">
              <a:xfrm>
                <a:off x="4334" y="265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30" name="Freeform 3066"/>
              <p:cNvSpPr>
                <a:spLocks/>
              </p:cNvSpPr>
              <p:nvPr/>
            </p:nvSpPr>
            <p:spPr bwMode="auto">
              <a:xfrm>
                <a:off x="4334" y="2663"/>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31" name="Freeform 3067"/>
              <p:cNvSpPr>
                <a:spLocks/>
              </p:cNvSpPr>
              <p:nvPr/>
            </p:nvSpPr>
            <p:spPr bwMode="auto">
              <a:xfrm>
                <a:off x="4334" y="2674"/>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32" name="Freeform 3068"/>
              <p:cNvSpPr>
                <a:spLocks/>
              </p:cNvSpPr>
              <p:nvPr/>
            </p:nvSpPr>
            <p:spPr bwMode="auto">
              <a:xfrm>
                <a:off x="4334" y="268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33" name="Freeform 3069"/>
              <p:cNvSpPr>
                <a:spLocks/>
              </p:cNvSpPr>
              <p:nvPr/>
            </p:nvSpPr>
            <p:spPr bwMode="auto">
              <a:xfrm>
                <a:off x="4334" y="269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34" name="Freeform 3070"/>
              <p:cNvSpPr>
                <a:spLocks/>
              </p:cNvSpPr>
              <p:nvPr/>
            </p:nvSpPr>
            <p:spPr bwMode="auto">
              <a:xfrm>
                <a:off x="4334" y="2707"/>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35" name="Freeform 3071"/>
              <p:cNvSpPr>
                <a:spLocks/>
              </p:cNvSpPr>
              <p:nvPr/>
            </p:nvSpPr>
            <p:spPr bwMode="auto">
              <a:xfrm>
                <a:off x="4334" y="2718"/>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36" name="Freeform 3072"/>
              <p:cNvSpPr>
                <a:spLocks/>
              </p:cNvSpPr>
              <p:nvPr/>
            </p:nvSpPr>
            <p:spPr bwMode="auto">
              <a:xfrm>
                <a:off x="4334" y="27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37" name="Freeform 3073"/>
              <p:cNvSpPr>
                <a:spLocks/>
              </p:cNvSpPr>
              <p:nvPr/>
            </p:nvSpPr>
            <p:spPr bwMode="auto">
              <a:xfrm>
                <a:off x="4334" y="274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38" name="Freeform 3074"/>
              <p:cNvSpPr>
                <a:spLocks/>
              </p:cNvSpPr>
              <p:nvPr/>
            </p:nvSpPr>
            <p:spPr bwMode="auto">
              <a:xfrm>
                <a:off x="4334" y="275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39" name="Freeform 3075"/>
              <p:cNvSpPr>
                <a:spLocks/>
              </p:cNvSpPr>
              <p:nvPr/>
            </p:nvSpPr>
            <p:spPr bwMode="auto">
              <a:xfrm>
                <a:off x="4334" y="2761"/>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0" name="Freeform 3076"/>
              <p:cNvSpPr>
                <a:spLocks/>
              </p:cNvSpPr>
              <p:nvPr/>
            </p:nvSpPr>
            <p:spPr bwMode="auto">
              <a:xfrm>
                <a:off x="4334" y="2772"/>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1" name="Freeform 3077"/>
              <p:cNvSpPr>
                <a:spLocks/>
              </p:cNvSpPr>
              <p:nvPr/>
            </p:nvSpPr>
            <p:spPr bwMode="auto">
              <a:xfrm>
                <a:off x="4334" y="278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42" name="Freeform 3078"/>
              <p:cNvSpPr>
                <a:spLocks/>
              </p:cNvSpPr>
              <p:nvPr/>
            </p:nvSpPr>
            <p:spPr bwMode="auto">
              <a:xfrm>
                <a:off x="4334" y="279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3" name="Freeform 3079"/>
              <p:cNvSpPr>
                <a:spLocks/>
              </p:cNvSpPr>
              <p:nvPr/>
            </p:nvSpPr>
            <p:spPr bwMode="auto">
              <a:xfrm>
                <a:off x="4334" y="2805"/>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4" name="Freeform 3080"/>
              <p:cNvSpPr>
                <a:spLocks/>
              </p:cNvSpPr>
              <p:nvPr/>
            </p:nvSpPr>
            <p:spPr bwMode="auto">
              <a:xfrm>
                <a:off x="4334" y="2816"/>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5" name="Freeform 3081"/>
              <p:cNvSpPr>
                <a:spLocks/>
              </p:cNvSpPr>
              <p:nvPr/>
            </p:nvSpPr>
            <p:spPr bwMode="auto">
              <a:xfrm>
                <a:off x="4334" y="282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46" name="Freeform 3082"/>
              <p:cNvSpPr>
                <a:spLocks/>
              </p:cNvSpPr>
              <p:nvPr/>
            </p:nvSpPr>
            <p:spPr bwMode="auto">
              <a:xfrm>
                <a:off x="4334" y="283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7" name="Freeform 3083"/>
              <p:cNvSpPr>
                <a:spLocks/>
              </p:cNvSpPr>
              <p:nvPr/>
            </p:nvSpPr>
            <p:spPr bwMode="auto">
              <a:xfrm>
                <a:off x="4334" y="2848"/>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8" name="Freeform 3084"/>
              <p:cNvSpPr>
                <a:spLocks/>
              </p:cNvSpPr>
              <p:nvPr/>
            </p:nvSpPr>
            <p:spPr bwMode="auto">
              <a:xfrm>
                <a:off x="4334" y="2859"/>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49" name="Freeform 3085"/>
              <p:cNvSpPr>
                <a:spLocks/>
              </p:cNvSpPr>
              <p:nvPr/>
            </p:nvSpPr>
            <p:spPr bwMode="auto">
              <a:xfrm>
                <a:off x="4334" y="287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50" name="Freeform 3086"/>
              <p:cNvSpPr>
                <a:spLocks/>
              </p:cNvSpPr>
              <p:nvPr/>
            </p:nvSpPr>
            <p:spPr bwMode="auto">
              <a:xfrm>
                <a:off x="4334" y="288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1" name="Freeform 3087"/>
              <p:cNvSpPr>
                <a:spLocks/>
              </p:cNvSpPr>
              <p:nvPr/>
            </p:nvSpPr>
            <p:spPr bwMode="auto">
              <a:xfrm>
                <a:off x="4334" y="2892"/>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2" name="Freeform 3088"/>
              <p:cNvSpPr>
                <a:spLocks/>
              </p:cNvSpPr>
              <p:nvPr/>
            </p:nvSpPr>
            <p:spPr bwMode="auto">
              <a:xfrm>
                <a:off x="4334" y="2903"/>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3" name="Freeform 3089"/>
              <p:cNvSpPr>
                <a:spLocks/>
              </p:cNvSpPr>
              <p:nvPr/>
            </p:nvSpPr>
            <p:spPr bwMode="auto">
              <a:xfrm>
                <a:off x="4334" y="291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54" name="Freeform 3090"/>
              <p:cNvSpPr>
                <a:spLocks/>
              </p:cNvSpPr>
              <p:nvPr/>
            </p:nvSpPr>
            <p:spPr bwMode="auto">
              <a:xfrm>
                <a:off x="4334" y="2925"/>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5" name="Freeform 3091"/>
              <p:cNvSpPr>
                <a:spLocks/>
              </p:cNvSpPr>
              <p:nvPr/>
            </p:nvSpPr>
            <p:spPr bwMode="auto">
              <a:xfrm>
                <a:off x="4334" y="2935"/>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6" name="Freeform 3092"/>
              <p:cNvSpPr>
                <a:spLocks/>
              </p:cNvSpPr>
              <p:nvPr/>
            </p:nvSpPr>
            <p:spPr bwMode="auto">
              <a:xfrm>
                <a:off x="4334" y="2946"/>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7" name="Freeform 3093"/>
              <p:cNvSpPr>
                <a:spLocks/>
              </p:cNvSpPr>
              <p:nvPr/>
            </p:nvSpPr>
            <p:spPr bwMode="auto">
              <a:xfrm>
                <a:off x="4334" y="295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58" name="Freeform 3094"/>
              <p:cNvSpPr>
                <a:spLocks/>
              </p:cNvSpPr>
              <p:nvPr/>
            </p:nvSpPr>
            <p:spPr bwMode="auto">
              <a:xfrm>
                <a:off x="4334" y="296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59" name="Freeform 3095"/>
              <p:cNvSpPr>
                <a:spLocks/>
              </p:cNvSpPr>
              <p:nvPr/>
            </p:nvSpPr>
            <p:spPr bwMode="auto">
              <a:xfrm>
                <a:off x="4334" y="2979"/>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0" name="Freeform 3096"/>
              <p:cNvSpPr>
                <a:spLocks/>
              </p:cNvSpPr>
              <p:nvPr/>
            </p:nvSpPr>
            <p:spPr bwMode="auto">
              <a:xfrm>
                <a:off x="4334" y="2990"/>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1" name="Freeform 3097"/>
              <p:cNvSpPr>
                <a:spLocks/>
              </p:cNvSpPr>
              <p:nvPr/>
            </p:nvSpPr>
            <p:spPr bwMode="auto">
              <a:xfrm>
                <a:off x="4334" y="300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62" name="Freeform 3098"/>
              <p:cNvSpPr>
                <a:spLocks/>
              </p:cNvSpPr>
              <p:nvPr/>
            </p:nvSpPr>
            <p:spPr bwMode="auto">
              <a:xfrm>
                <a:off x="4334" y="3012"/>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3" name="Freeform 3099"/>
              <p:cNvSpPr>
                <a:spLocks/>
              </p:cNvSpPr>
              <p:nvPr/>
            </p:nvSpPr>
            <p:spPr bwMode="auto">
              <a:xfrm>
                <a:off x="4334" y="302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4" name="Freeform 3100"/>
              <p:cNvSpPr>
                <a:spLocks/>
              </p:cNvSpPr>
              <p:nvPr/>
            </p:nvSpPr>
            <p:spPr bwMode="auto">
              <a:xfrm>
                <a:off x="4334" y="3033"/>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5" name="Freeform 3101"/>
              <p:cNvSpPr>
                <a:spLocks/>
              </p:cNvSpPr>
              <p:nvPr/>
            </p:nvSpPr>
            <p:spPr bwMode="auto">
              <a:xfrm>
                <a:off x="4334" y="304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66" name="Freeform 3102"/>
              <p:cNvSpPr>
                <a:spLocks/>
              </p:cNvSpPr>
              <p:nvPr/>
            </p:nvSpPr>
            <p:spPr bwMode="auto">
              <a:xfrm>
                <a:off x="4334" y="305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67" name="Freeform 3103"/>
              <p:cNvSpPr>
                <a:spLocks/>
              </p:cNvSpPr>
              <p:nvPr/>
            </p:nvSpPr>
            <p:spPr bwMode="auto">
              <a:xfrm>
                <a:off x="4334" y="3066"/>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8" name="Freeform 3104"/>
              <p:cNvSpPr>
                <a:spLocks/>
              </p:cNvSpPr>
              <p:nvPr/>
            </p:nvSpPr>
            <p:spPr bwMode="auto">
              <a:xfrm>
                <a:off x="4334" y="3077"/>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69" name="Freeform 3105"/>
              <p:cNvSpPr>
                <a:spLocks/>
              </p:cNvSpPr>
              <p:nvPr/>
            </p:nvSpPr>
            <p:spPr bwMode="auto">
              <a:xfrm>
                <a:off x="4334" y="3088"/>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70" name="Freeform 3106"/>
              <p:cNvSpPr>
                <a:spLocks/>
              </p:cNvSpPr>
              <p:nvPr/>
            </p:nvSpPr>
            <p:spPr bwMode="auto">
              <a:xfrm>
                <a:off x="4334" y="309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71" name="Freeform 3107"/>
              <p:cNvSpPr>
                <a:spLocks/>
              </p:cNvSpPr>
              <p:nvPr/>
            </p:nvSpPr>
            <p:spPr bwMode="auto">
              <a:xfrm>
                <a:off x="4334" y="3109"/>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72" name="Freeform 3108"/>
              <p:cNvSpPr>
                <a:spLocks/>
              </p:cNvSpPr>
              <p:nvPr/>
            </p:nvSpPr>
            <p:spPr bwMode="auto">
              <a:xfrm>
                <a:off x="4334" y="3120"/>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73" name="Freeform 3109"/>
              <p:cNvSpPr>
                <a:spLocks/>
              </p:cNvSpPr>
              <p:nvPr/>
            </p:nvSpPr>
            <p:spPr bwMode="auto">
              <a:xfrm>
                <a:off x="4334" y="3131"/>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74" name="Freeform 3110"/>
              <p:cNvSpPr>
                <a:spLocks/>
              </p:cNvSpPr>
              <p:nvPr/>
            </p:nvSpPr>
            <p:spPr bwMode="auto">
              <a:xfrm>
                <a:off x="4334" y="314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75" name="Freeform 3111"/>
              <p:cNvSpPr>
                <a:spLocks/>
              </p:cNvSpPr>
              <p:nvPr/>
            </p:nvSpPr>
            <p:spPr bwMode="auto">
              <a:xfrm>
                <a:off x="4334" y="3153"/>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76" name="Freeform 3112"/>
              <p:cNvSpPr>
                <a:spLocks/>
              </p:cNvSpPr>
              <p:nvPr/>
            </p:nvSpPr>
            <p:spPr bwMode="auto">
              <a:xfrm>
                <a:off x="4334" y="3164"/>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77" name="Freeform 3113"/>
              <p:cNvSpPr>
                <a:spLocks/>
              </p:cNvSpPr>
              <p:nvPr/>
            </p:nvSpPr>
            <p:spPr bwMode="auto">
              <a:xfrm>
                <a:off x="4334" y="3175"/>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78" name="Freeform 3114"/>
              <p:cNvSpPr>
                <a:spLocks/>
              </p:cNvSpPr>
              <p:nvPr/>
            </p:nvSpPr>
            <p:spPr bwMode="auto">
              <a:xfrm>
                <a:off x="4334" y="318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79" name="Freeform 3115"/>
              <p:cNvSpPr>
                <a:spLocks/>
              </p:cNvSpPr>
              <p:nvPr/>
            </p:nvSpPr>
            <p:spPr bwMode="auto">
              <a:xfrm>
                <a:off x="4334" y="3196"/>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0" name="Freeform 3116"/>
              <p:cNvSpPr>
                <a:spLocks/>
              </p:cNvSpPr>
              <p:nvPr/>
            </p:nvSpPr>
            <p:spPr bwMode="auto">
              <a:xfrm>
                <a:off x="4334" y="3207"/>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1" name="Freeform 3117"/>
              <p:cNvSpPr>
                <a:spLocks/>
              </p:cNvSpPr>
              <p:nvPr/>
            </p:nvSpPr>
            <p:spPr bwMode="auto">
              <a:xfrm>
                <a:off x="4334" y="3218"/>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82" name="Freeform 3118"/>
              <p:cNvSpPr>
                <a:spLocks/>
              </p:cNvSpPr>
              <p:nvPr/>
            </p:nvSpPr>
            <p:spPr bwMode="auto">
              <a:xfrm>
                <a:off x="4334" y="322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83" name="Freeform 3119"/>
              <p:cNvSpPr>
                <a:spLocks/>
              </p:cNvSpPr>
              <p:nvPr/>
            </p:nvSpPr>
            <p:spPr bwMode="auto">
              <a:xfrm>
                <a:off x="4334" y="3240"/>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4" name="Freeform 3120"/>
              <p:cNvSpPr>
                <a:spLocks/>
              </p:cNvSpPr>
              <p:nvPr/>
            </p:nvSpPr>
            <p:spPr bwMode="auto">
              <a:xfrm>
                <a:off x="4334" y="3251"/>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5" name="Freeform 3121"/>
              <p:cNvSpPr>
                <a:spLocks/>
              </p:cNvSpPr>
              <p:nvPr/>
            </p:nvSpPr>
            <p:spPr bwMode="auto">
              <a:xfrm>
                <a:off x="4334" y="3262"/>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86" name="Freeform 3122"/>
              <p:cNvSpPr>
                <a:spLocks/>
              </p:cNvSpPr>
              <p:nvPr/>
            </p:nvSpPr>
            <p:spPr bwMode="auto">
              <a:xfrm>
                <a:off x="4334" y="327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87" name="Freeform 3123"/>
              <p:cNvSpPr>
                <a:spLocks/>
              </p:cNvSpPr>
              <p:nvPr/>
            </p:nvSpPr>
            <p:spPr bwMode="auto">
              <a:xfrm>
                <a:off x="4334" y="3283"/>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8" name="Freeform 3124"/>
              <p:cNvSpPr>
                <a:spLocks/>
              </p:cNvSpPr>
              <p:nvPr/>
            </p:nvSpPr>
            <p:spPr bwMode="auto">
              <a:xfrm>
                <a:off x="4334" y="3294"/>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0"/>
                  </a:cxn>
                  <a:cxn ang="0">
                    <a:pos x="6" y="10"/>
                  </a:cxn>
                  <a:cxn ang="0">
                    <a:pos x="7" y="9"/>
                  </a:cxn>
                  <a:cxn ang="0">
                    <a:pos x="9" y="7"/>
                  </a:cxn>
                  <a:cxn ang="0">
                    <a:pos x="11" y="7"/>
                  </a:cxn>
                  <a:cxn ang="0">
                    <a:pos x="11" y="5"/>
                  </a:cxn>
                </a:cxnLst>
                <a:rect l="0" t="0" r="r" b="b"/>
                <a:pathLst>
                  <a:path w="11" h="10">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0"/>
                    </a:lnTo>
                    <a:lnTo>
                      <a:pt x="6" y="10"/>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89" name="Freeform 3125"/>
              <p:cNvSpPr>
                <a:spLocks/>
              </p:cNvSpPr>
              <p:nvPr/>
            </p:nvSpPr>
            <p:spPr bwMode="auto">
              <a:xfrm>
                <a:off x="4334" y="3305"/>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90" name="Freeform 3126"/>
              <p:cNvSpPr>
                <a:spLocks/>
              </p:cNvSpPr>
              <p:nvPr/>
            </p:nvSpPr>
            <p:spPr bwMode="auto">
              <a:xfrm>
                <a:off x="4334" y="331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91" name="Freeform 3127"/>
              <p:cNvSpPr>
                <a:spLocks/>
              </p:cNvSpPr>
              <p:nvPr/>
            </p:nvSpPr>
            <p:spPr bwMode="auto">
              <a:xfrm>
                <a:off x="4334" y="3327"/>
                <a:ext cx="5" cy="5"/>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92" name="Freeform 3128"/>
              <p:cNvSpPr>
                <a:spLocks/>
              </p:cNvSpPr>
              <p:nvPr/>
            </p:nvSpPr>
            <p:spPr bwMode="auto">
              <a:xfrm>
                <a:off x="4334" y="3338"/>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93" name="Freeform 3129"/>
              <p:cNvSpPr>
                <a:spLocks/>
              </p:cNvSpPr>
              <p:nvPr/>
            </p:nvSpPr>
            <p:spPr bwMode="auto">
              <a:xfrm>
                <a:off x="4334" y="3349"/>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94" name="Freeform 3130"/>
              <p:cNvSpPr>
                <a:spLocks/>
              </p:cNvSpPr>
              <p:nvPr/>
            </p:nvSpPr>
            <p:spPr bwMode="auto">
              <a:xfrm>
                <a:off x="4334" y="336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95" name="Freeform 3131"/>
              <p:cNvSpPr>
                <a:spLocks/>
              </p:cNvSpPr>
              <p:nvPr/>
            </p:nvSpPr>
            <p:spPr bwMode="auto">
              <a:xfrm>
                <a:off x="4334" y="3370"/>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96" name="Freeform 3132"/>
              <p:cNvSpPr>
                <a:spLocks/>
              </p:cNvSpPr>
              <p:nvPr/>
            </p:nvSpPr>
            <p:spPr bwMode="auto">
              <a:xfrm>
                <a:off x="4334" y="3381"/>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397" name="Freeform 3133"/>
              <p:cNvSpPr>
                <a:spLocks/>
              </p:cNvSpPr>
              <p:nvPr/>
            </p:nvSpPr>
            <p:spPr bwMode="auto">
              <a:xfrm>
                <a:off x="4334" y="3392"/>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398" name="Freeform 3134"/>
              <p:cNvSpPr>
                <a:spLocks/>
              </p:cNvSpPr>
              <p:nvPr/>
            </p:nvSpPr>
            <p:spPr bwMode="auto">
              <a:xfrm>
                <a:off x="4334" y="340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399" name="Freeform 3135"/>
              <p:cNvSpPr>
                <a:spLocks/>
              </p:cNvSpPr>
              <p:nvPr/>
            </p:nvSpPr>
            <p:spPr bwMode="auto">
              <a:xfrm>
                <a:off x="4334" y="3414"/>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0" name="Freeform 3136"/>
              <p:cNvSpPr>
                <a:spLocks/>
              </p:cNvSpPr>
              <p:nvPr/>
            </p:nvSpPr>
            <p:spPr bwMode="auto">
              <a:xfrm>
                <a:off x="4334" y="3425"/>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1" name="Freeform 3137"/>
              <p:cNvSpPr>
                <a:spLocks/>
              </p:cNvSpPr>
              <p:nvPr/>
            </p:nvSpPr>
            <p:spPr bwMode="auto">
              <a:xfrm>
                <a:off x="4334" y="3436"/>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02" name="Freeform 3138"/>
              <p:cNvSpPr>
                <a:spLocks/>
              </p:cNvSpPr>
              <p:nvPr/>
            </p:nvSpPr>
            <p:spPr bwMode="auto">
              <a:xfrm>
                <a:off x="4334" y="3447"/>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403" name="Freeform 3139"/>
              <p:cNvSpPr>
                <a:spLocks/>
              </p:cNvSpPr>
              <p:nvPr/>
            </p:nvSpPr>
            <p:spPr bwMode="auto">
              <a:xfrm>
                <a:off x="4334" y="3457"/>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4" name="Freeform 3140"/>
              <p:cNvSpPr>
                <a:spLocks/>
              </p:cNvSpPr>
              <p:nvPr/>
            </p:nvSpPr>
            <p:spPr bwMode="auto">
              <a:xfrm>
                <a:off x="4334" y="3468"/>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5" name="Freeform 3141"/>
              <p:cNvSpPr>
                <a:spLocks/>
              </p:cNvSpPr>
              <p:nvPr/>
            </p:nvSpPr>
            <p:spPr bwMode="auto">
              <a:xfrm>
                <a:off x="4334" y="3479"/>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06" name="Freeform 3142"/>
              <p:cNvSpPr>
                <a:spLocks/>
              </p:cNvSpPr>
              <p:nvPr/>
            </p:nvSpPr>
            <p:spPr bwMode="auto">
              <a:xfrm>
                <a:off x="4334" y="3490"/>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407" name="Freeform 3143"/>
              <p:cNvSpPr>
                <a:spLocks/>
              </p:cNvSpPr>
              <p:nvPr/>
            </p:nvSpPr>
            <p:spPr bwMode="auto">
              <a:xfrm>
                <a:off x="4334" y="3501"/>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8" name="Freeform 3144"/>
              <p:cNvSpPr>
                <a:spLocks/>
              </p:cNvSpPr>
              <p:nvPr/>
            </p:nvSpPr>
            <p:spPr bwMode="auto">
              <a:xfrm>
                <a:off x="4334" y="3512"/>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09" name="Freeform 3145"/>
              <p:cNvSpPr>
                <a:spLocks/>
              </p:cNvSpPr>
              <p:nvPr/>
            </p:nvSpPr>
            <p:spPr bwMode="auto">
              <a:xfrm>
                <a:off x="4334" y="3523"/>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10" name="Freeform 3146"/>
              <p:cNvSpPr>
                <a:spLocks/>
              </p:cNvSpPr>
              <p:nvPr/>
            </p:nvSpPr>
            <p:spPr bwMode="auto">
              <a:xfrm>
                <a:off x="4334" y="3534"/>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411" name="Freeform 3147"/>
              <p:cNvSpPr>
                <a:spLocks/>
              </p:cNvSpPr>
              <p:nvPr/>
            </p:nvSpPr>
            <p:spPr bwMode="auto">
              <a:xfrm>
                <a:off x="4334" y="3544"/>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12" name="Freeform 3148"/>
              <p:cNvSpPr>
                <a:spLocks/>
              </p:cNvSpPr>
              <p:nvPr/>
            </p:nvSpPr>
            <p:spPr bwMode="auto">
              <a:xfrm>
                <a:off x="4334" y="3555"/>
                <a:ext cx="5" cy="6"/>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13" name="Freeform 3149"/>
              <p:cNvSpPr>
                <a:spLocks/>
              </p:cNvSpPr>
              <p:nvPr/>
            </p:nvSpPr>
            <p:spPr bwMode="auto">
              <a:xfrm>
                <a:off x="4334" y="3566"/>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14" name="Freeform 3150"/>
              <p:cNvSpPr>
                <a:spLocks/>
              </p:cNvSpPr>
              <p:nvPr/>
            </p:nvSpPr>
            <p:spPr bwMode="auto">
              <a:xfrm>
                <a:off x="4334" y="3577"/>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415" name="Freeform 3151"/>
              <p:cNvSpPr>
                <a:spLocks/>
              </p:cNvSpPr>
              <p:nvPr/>
            </p:nvSpPr>
            <p:spPr bwMode="auto">
              <a:xfrm>
                <a:off x="4334" y="3588"/>
                <a:ext cx="5" cy="5"/>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16" name="Freeform 3152"/>
              <p:cNvSpPr>
                <a:spLocks/>
              </p:cNvSpPr>
              <p:nvPr/>
            </p:nvSpPr>
            <p:spPr bwMode="auto">
              <a:xfrm>
                <a:off x="4334" y="3599"/>
                <a:ext cx="5" cy="5"/>
              </a:xfrm>
              <a:custGeom>
                <a:avLst/>
                <a:gdLst/>
                <a:ahLst/>
                <a:cxnLst>
                  <a:cxn ang="0">
                    <a:pos x="11" y="5"/>
                  </a:cxn>
                  <a:cxn ang="0">
                    <a:pos x="11" y="3"/>
                  </a:cxn>
                  <a:cxn ang="0">
                    <a:pos x="11" y="1"/>
                  </a:cxn>
                  <a:cxn ang="0">
                    <a:pos x="9" y="0"/>
                  </a:cxn>
                  <a:cxn ang="0">
                    <a:pos x="7" y="0"/>
                  </a:cxn>
                  <a:cxn ang="0">
                    <a:pos x="6" y="0"/>
                  </a:cxn>
                  <a:cxn ang="0">
                    <a:pos x="4" y="0"/>
                  </a:cxn>
                  <a:cxn ang="0">
                    <a:pos x="2" y="1"/>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1"/>
                    </a:lnTo>
                    <a:lnTo>
                      <a:pt x="9" y="0"/>
                    </a:lnTo>
                    <a:lnTo>
                      <a:pt x="7" y="0"/>
                    </a:lnTo>
                    <a:lnTo>
                      <a:pt x="6" y="0"/>
                    </a:lnTo>
                    <a:lnTo>
                      <a:pt x="4" y="0"/>
                    </a:lnTo>
                    <a:lnTo>
                      <a:pt x="2" y="1"/>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17" name="Freeform 3153"/>
              <p:cNvSpPr>
                <a:spLocks/>
              </p:cNvSpPr>
              <p:nvPr/>
            </p:nvSpPr>
            <p:spPr bwMode="auto">
              <a:xfrm>
                <a:off x="4334" y="3610"/>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9"/>
                  </a:cxn>
                  <a:cxn ang="0">
                    <a:pos x="6" y="11"/>
                  </a:cxn>
                  <a:cxn ang="0">
                    <a:pos x="6" y="11"/>
                  </a:cxn>
                  <a:cxn ang="0">
                    <a:pos x="7" y="9"/>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9"/>
                    </a:lnTo>
                    <a:lnTo>
                      <a:pt x="6" y="11"/>
                    </a:lnTo>
                    <a:lnTo>
                      <a:pt x="6" y="11"/>
                    </a:lnTo>
                    <a:lnTo>
                      <a:pt x="7" y="9"/>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18" name="Freeform 3154"/>
              <p:cNvSpPr>
                <a:spLocks/>
              </p:cNvSpPr>
              <p:nvPr/>
            </p:nvSpPr>
            <p:spPr bwMode="auto">
              <a:xfrm>
                <a:off x="4334" y="3621"/>
                <a:ext cx="5" cy="5"/>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sp>
            <p:nvSpPr>
              <p:cNvPr id="1678419" name="Freeform 3155"/>
              <p:cNvSpPr>
                <a:spLocks/>
              </p:cNvSpPr>
              <p:nvPr/>
            </p:nvSpPr>
            <p:spPr bwMode="auto">
              <a:xfrm>
                <a:off x="4334" y="3631"/>
                <a:ext cx="5" cy="6"/>
              </a:xfrm>
              <a:custGeom>
                <a:avLst/>
                <a:gdLst/>
                <a:ahLst/>
                <a:cxnLst>
                  <a:cxn ang="0">
                    <a:pos x="11" y="5"/>
                  </a:cxn>
                  <a:cxn ang="0">
                    <a:pos x="11" y="4"/>
                  </a:cxn>
                  <a:cxn ang="0">
                    <a:pos x="11" y="2"/>
                  </a:cxn>
                  <a:cxn ang="0">
                    <a:pos x="9" y="0"/>
                  </a:cxn>
                  <a:cxn ang="0">
                    <a:pos x="7" y="0"/>
                  </a:cxn>
                  <a:cxn ang="0">
                    <a:pos x="6" y="0"/>
                  </a:cxn>
                  <a:cxn ang="0">
                    <a:pos x="4" y="0"/>
                  </a:cxn>
                  <a:cxn ang="0">
                    <a:pos x="2" y="2"/>
                  </a:cxn>
                  <a:cxn ang="0">
                    <a:pos x="0" y="4"/>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4"/>
                    </a:lnTo>
                    <a:lnTo>
                      <a:pt x="11" y="2"/>
                    </a:lnTo>
                    <a:lnTo>
                      <a:pt x="9" y="0"/>
                    </a:lnTo>
                    <a:lnTo>
                      <a:pt x="7" y="0"/>
                    </a:lnTo>
                    <a:lnTo>
                      <a:pt x="6" y="0"/>
                    </a:lnTo>
                    <a:lnTo>
                      <a:pt x="4" y="0"/>
                    </a:lnTo>
                    <a:lnTo>
                      <a:pt x="2" y="2"/>
                    </a:lnTo>
                    <a:lnTo>
                      <a:pt x="0" y="4"/>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20" name="Freeform 3156"/>
              <p:cNvSpPr>
                <a:spLocks/>
              </p:cNvSpPr>
              <p:nvPr/>
            </p:nvSpPr>
            <p:spPr bwMode="auto">
              <a:xfrm>
                <a:off x="4334" y="3642"/>
                <a:ext cx="5" cy="6"/>
              </a:xfrm>
              <a:custGeom>
                <a:avLst/>
                <a:gdLst/>
                <a:ahLst/>
                <a:cxnLst>
                  <a:cxn ang="0">
                    <a:pos x="11" y="5"/>
                  </a:cxn>
                  <a:cxn ang="0">
                    <a:pos x="11" y="3"/>
                  </a:cxn>
                  <a:cxn ang="0">
                    <a:pos x="11" y="2"/>
                  </a:cxn>
                  <a:cxn ang="0">
                    <a:pos x="9" y="0"/>
                  </a:cxn>
                  <a:cxn ang="0">
                    <a:pos x="7" y="0"/>
                  </a:cxn>
                  <a:cxn ang="0">
                    <a:pos x="6" y="0"/>
                  </a:cxn>
                  <a:cxn ang="0">
                    <a:pos x="4" y="0"/>
                  </a:cxn>
                  <a:cxn ang="0">
                    <a:pos x="2" y="2"/>
                  </a:cxn>
                  <a:cxn ang="0">
                    <a:pos x="0" y="3"/>
                  </a:cxn>
                  <a:cxn ang="0">
                    <a:pos x="0" y="5"/>
                  </a:cxn>
                  <a:cxn ang="0">
                    <a:pos x="0" y="5"/>
                  </a:cxn>
                  <a:cxn ang="0">
                    <a:pos x="2" y="7"/>
                  </a:cxn>
                  <a:cxn ang="0">
                    <a:pos x="4" y="9"/>
                  </a:cxn>
                  <a:cxn ang="0">
                    <a:pos x="6" y="11"/>
                  </a:cxn>
                  <a:cxn ang="0">
                    <a:pos x="6" y="11"/>
                  </a:cxn>
                  <a:cxn ang="0">
                    <a:pos x="7" y="9"/>
                  </a:cxn>
                  <a:cxn ang="0">
                    <a:pos x="9" y="7"/>
                  </a:cxn>
                  <a:cxn ang="0">
                    <a:pos x="11" y="7"/>
                  </a:cxn>
                  <a:cxn ang="0">
                    <a:pos x="11" y="5"/>
                  </a:cxn>
                </a:cxnLst>
                <a:rect l="0" t="0" r="r" b="b"/>
                <a:pathLst>
                  <a:path w="11" h="11">
                    <a:moveTo>
                      <a:pt x="11" y="5"/>
                    </a:moveTo>
                    <a:lnTo>
                      <a:pt x="11" y="3"/>
                    </a:lnTo>
                    <a:lnTo>
                      <a:pt x="11" y="2"/>
                    </a:lnTo>
                    <a:lnTo>
                      <a:pt x="9" y="0"/>
                    </a:lnTo>
                    <a:lnTo>
                      <a:pt x="7" y="0"/>
                    </a:lnTo>
                    <a:lnTo>
                      <a:pt x="6" y="0"/>
                    </a:lnTo>
                    <a:lnTo>
                      <a:pt x="4" y="0"/>
                    </a:lnTo>
                    <a:lnTo>
                      <a:pt x="2" y="2"/>
                    </a:lnTo>
                    <a:lnTo>
                      <a:pt x="0" y="3"/>
                    </a:lnTo>
                    <a:lnTo>
                      <a:pt x="0" y="5"/>
                    </a:lnTo>
                    <a:lnTo>
                      <a:pt x="0" y="5"/>
                    </a:lnTo>
                    <a:lnTo>
                      <a:pt x="2" y="7"/>
                    </a:lnTo>
                    <a:lnTo>
                      <a:pt x="4" y="9"/>
                    </a:lnTo>
                    <a:lnTo>
                      <a:pt x="6" y="11"/>
                    </a:lnTo>
                    <a:lnTo>
                      <a:pt x="6" y="11"/>
                    </a:lnTo>
                    <a:lnTo>
                      <a:pt x="7" y="9"/>
                    </a:lnTo>
                    <a:lnTo>
                      <a:pt x="9" y="7"/>
                    </a:lnTo>
                    <a:lnTo>
                      <a:pt x="11" y="7"/>
                    </a:lnTo>
                    <a:lnTo>
                      <a:pt x="11" y="5"/>
                    </a:lnTo>
                    <a:close/>
                  </a:path>
                </a:pathLst>
              </a:custGeom>
              <a:solidFill>
                <a:srgbClr val="000000"/>
              </a:solidFill>
              <a:ln w="9525">
                <a:noFill/>
                <a:round/>
                <a:headEnd/>
                <a:tailEnd/>
              </a:ln>
            </p:spPr>
            <p:txBody>
              <a:bodyPr/>
              <a:lstStyle/>
              <a:p>
                <a:endParaRPr lang="zh-TW" altLang="en-US"/>
              </a:p>
            </p:txBody>
          </p:sp>
          <p:sp>
            <p:nvSpPr>
              <p:cNvPr id="1678421" name="Freeform 3157"/>
              <p:cNvSpPr>
                <a:spLocks/>
              </p:cNvSpPr>
              <p:nvPr/>
            </p:nvSpPr>
            <p:spPr bwMode="auto">
              <a:xfrm>
                <a:off x="4334" y="3653"/>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8"/>
                  </a:cxn>
                  <a:cxn ang="0">
                    <a:pos x="4" y="10"/>
                  </a:cxn>
                  <a:cxn ang="0">
                    <a:pos x="6" y="11"/>
                  </a:cxn>
                  <a:cxn ang="0">
                    <a:pos x="6" y="11"/>
                  </a:cxn>
                  <a:cxn ang="0">
                    <a:pos x="7" y="10"/>
                  </a:cxn>
                  <a:cxn ang="0">
                    <a:pos x="9" y="8"/>
                  </a:cxn>
                  <a:cxn ang="0">
                    <a:pos x="11" y="8"/>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8"/>
                    </a:lnTo>
                    <a:lnTo>
                      <a:pt x="4" y="10"/>
                    </a:lnTo>
                    <a:lnTo>
                      <a:pt x="6" y="11"/>
                    </a:lnTo>
                    <a:lnTo>
                      <a:pt x="6" y="11"/>
                    </a:lnTo>
                    <a:lnTo>
                      <a:pt x="7" y="10"/>
                    </a:lnTo>
                    <a:lnTo>
                      <a:pt x="9" y="8"/>
                    </a:lnTo>
                    <a:lnTo>
                      <a:pt x="11" y="8"/>
                    </a:lnTo>
                    <a:lnTo>
                      <a:pt x="11" y="6"/>
                    </a:lnTo>
                    <a:close/>
                  </a:path>
                </a:pathLst>
              </a:custGeom>
              <a:solidFill>
                <a:srgbClr val="000000"/>
              </a:solidFill>
              <a:ln w="9525">
                <a:noFill/>
                <a:round/>
                <a:headEnd/>
                <a:tailEnd/>
              </a:ln>
            </p:spPr>
            <p:txBody>
              <a:bodyPr/>
              <a:lstStyle/>
              <a:p>
                <a:endParaRPr lang="zh-TW" altLang="en-US"/>
              </a:p>
            </p:txBody>
          </p:sp>
          <p:sp>
            <p:nvSpPr>
              <p:cNvPr id="1678422" name="Freeform 3158"/>
              <p:cNvSpPr>
                <a:spLocks/>
              </p:cNvSpPr>
              <p:nvPr/>
            </p:nvSpPr>
            <p:spPr bwMode="auto">
              <a:xfrm>
                <a:off x="4334" y="3664"/>
                <a:ext cx="5" cy="6"/>
              </a:xfrm>
              <a:custGeom>
                <a:avLst/>
                <a:gdLst/>
                <a:ahLst/>
                <a:cxnLst>
                  <a:cxn ang="0">
                    <a:pos x="11" y="6"/>
                  </a:cxn>
                  <a:cxn ang="0">
                    <a:pos x="11" y="4"/>
                  </a:cxn>
                  <a:cxn ang="0">
                    <a:pos x="11" y="2"/>
                  </a:cxn>
                  <a:cxn ang="0">
                    <a:pos x="9" y="0"/>
                  </a:cxn>
                  <a:cxn ang="0">
                    <a:pos x="7" y="0"/>
                  </a:cxn>
                  <a:cxn ang="0">
                    <a:pos x="6" y="0"/>
                  </a:cxn>
                  <a:cxn ang="0">
                    <a:pos x="4" y="0"/>
                  </a:cxn>
                  <a:cxn ang="0">
                    <a:pos x="2" y="2"/>
                  </a:cxn>
                  <a:cxn ang="0">
                    <a:pos x="0" y="4"/>
                  </a:cxn>
                  <a:cxn ang="0">
                    <a:pos x="0" y="6"/>
                  </a:cxn>
                  <a:cxn ang="0">
                    <a:pos x="0" y="6"/>
                  </a:cxn>
                  <a:cxn ang="0">
                    <a:pos x="2" y="7"/>
                  </a:cxn>
                  <a:cxn ang="0">
                    <a:pos x="4" y="9"/>
                  </a:cxn>
                  <a:cxn ang="0">
                    <a:pos x="6" y="11"/>
                  </a:cxn>
                  <a:cxn ang="0">
                    <a:pos x="6" y="11"/>
                  </a:cxn>
                  <a:cxn ang="0">
                    <a:pos x="7" y="9"/>
                  </a:cxn>
                  <a:cxn ang="0">
                    <a:pos x="9" y="7"/>
                  </a:cxn>
                  <a:cxn ang="0">
                    <a:pos x="11" y="7"/>
                  </a:cxn>
                  <a:cxn ang="0">
                    <a:pos x="11" y="6"/>
                  </a:cxn>
                </a:cxnLst>
                <a:rect l="0" t="0" r="r" b="b"/>
                <a:pathLst>
                  <a:path w="11" h="11">
                    <a:moveTo>
                      <a:pt x="11" y="6"/>
                    </a:moveTo>
                    <a:lnTo>
                      <a:pt x="11" y="4"/>
                    </a:lnTo>
                    <a:lnTo>
                      <a:pt x="11" y="2"/>
                    </a:lnTo>
                    <a:lnTo>
                      <a:pt x="9" y="0"/>
                    </a:lnTo>
                    <a:lnTo>
                      <a:pt x="7" y="0"/>
                    </a:lnTo>
                    <a:lnTo>
                      <a:pt x="6" y="0"/>
                    </a:lnTo>
                    <a:lnTo>
                      <a:pt x="4" y="0"/>
                    </a:lnTo>
                    <a:lnTo>
                      <a:pt x="2" y="2"/>
                    </a:lnTo>
                    <a:lnTo>
                      <a:pt x="0" y="4"/>
                    </a:lnTo>
                    <a:lnTo>
                      <a:pt x="0" y="6"/>
                    </a:lnTo>
                    <a:lnTo>
                      <a:pt x="0" y="6"/>
                    </a:lnTo>
                    <a:lnTo>
                      <a:pt x="2" y="7"/>
                    </a:lnTo>
                    <a:lnTo>
                      <a:pt x="4" y="9"/>
                    </a:lnTo>
                    <a:lnTo>
                      <a:pt x="6" y="11"/>
                    </a:lnTo>
                    <a:lnTo>
                      <a:pt x="6" y="11"/>
                    </a:lnTo>
                    <a:lnTo>
                      <a:pt x="7" y="9"/>
                    </a:lnTo>
                    <a:lnTo>
                      <a:pt x="9" y="7"/>
                    </a:lnTo>
                    <a:lnTo>
                      <a:pt x="11" y="7"/>
                    </a:lnTo>
                    <a:lnTo>
                      <a:pt x="11" y="6"/>
                    </a:lnTo>
                    <a:close/>
                  </a:path>
                </a:pathLst>
              </a:custGeom>
              <a:solidFill>
                <a:srgbClr val="000000"/>
              </a:solidFill>
              <a:ln w="9525">
                <a:noFill/>
                <a:round/>
                <a:headEnd/>
                <a:tailEnd/>
              </a:ln>
            </p:spPr>
            <p:txBody>
              <a:bodyPr/>
              <a:lstStyle/>
              <a:p>
                <a:endParaRPr lang="zh-TW" altLang="en-US"/>
              </a:p>
            </p:txBody>
          </p:sp>
        </p:grpSp>
        <p:sp>
          <p:nvSpPr>
            <p:cNvPr id="1678423" name="Rectangle 3159"/>
            <p:cNvSpPr>
              <a:spLocks noChangeArrowheads="1"/>
            </p:cNvSpPr>
            <p:nvPr/>
          </p:nvSpPr>
          <p:spPr bwMode="auto">
            <a:xfrm>
              <a:off x="2610" y="2957"/>
              <a:ext cx="649" cy="193"/>
            </a:xfrm>
            <a:prstGeom prst="rect">
              <a:avLst/>
            </a:prstGeom>
            <a:noFill/>
            <a:ln w="9525">
              <a:noFill/>
              <a:miter lim="800000"/>
              <a:headEnd/>
              <a:tailEnd/>
            </a:ln>
          </p:spPr>
          <p:txBody>
            <a:bodyPr/>
            <a:lstStyle/>
            <a:p>
              <a:endParaRPr lang="zh-TW" altLang="en-US"/>
            </a:p>
          </p:txBody>
        </p:sp>
        <p:sp>
          <p:nvSpPr>
            <p:cNvPr id="1678424" name="Rectangle 3160"/>
            <p:cNvSpPr>
              <a:spLocks noChangeArrowheads="1"/>
            </p:cNvSpPr>
            <p:nvPr/>
          </p:nvSpPr>
          <p:spPr bwMode="auto">
            <a:xfrm>
              <a:off x="3072" y="2686"/>
              <a:ext cx="532" cy="193"/>
            </a:xfrm>
            <a:prstGeom prst="rect">
              <a:avLst/>
            </a:prstGeom>
            <a:noFill/>
            <a:ln w="9525">
              <a:noFill/>
              <a:miter lim="800000"/>
              <a:headEnd/>
              <a:tailEnd/>
            </a:ln>
          </p:spPr>
          <p:txBody>
            <a:bodyPr/>
            <a:lstStyle/>
            <a:p>
              <a:endParaRPr lang="zh-TW" altLang="en-US"/>
            </a:p>
          </p:txBody>
        </p:sp>
        <p:sp>
          <p:nvSpPr>
            <p:cNvPr id="1678425" name="Rectangle 3161"/>
            <p:cNvSpPr>
              <a:spLocks noChangeArrowheads="1"/>
            </p:cNvSpPr>
            <p:nvPr/>
          </p:nvSpPr>
          <p:spPr bwMode="auto">
            <a:xfrm>
              <a:off x="3441" y="2323"/>
              <a:ext cx="477" cy="193"/>
            </a:xfrm>
            <a:prstGeom prst="rect">
              <a:avLst/>
            </a:prstGeom>
            <a:noFill/>
            <a:ln w="9525">
              <a:noFill/>
              <a:miter lim="800000"/>
              <a:headEnd/>
              <a:tailEnd/>
            </a:ln>
          </p:spPr>
          <p:txBody>
            <a:bodyPr/>
            <a:lstStyle/>
            <a:p>
              <a:endParaRPr lang="zh-TW" altLang="en-US"/>
            </a:p>
          </p:txBody>
        </p:sp>
        <p:sp>
          <p:nvSpPr>
            <p:cNvPr id="1678426" name="Rectangle 3162"/>
            <p:cNvSpPr>
              <a:spLocks noChangeArrowheads="1"/>
            </p:cNvSpPr>
            <p:nvPr/>
          </p:nvSpPr>
          <p:spPr bwMode="auto">
            <a:xfrm>
              <a:off x="3660" y="1984"/>
              <a:ext cx="682" cy="193"/>
            </a:xfrm>
            <a:prstGeom prst="rect">
              <a:avLst/>
            </a:prstGeom>
            <a:noFill/>
            <a:ln w="9525">
              <a:noFill/>
              <a:miter lim="800000"/>
              <a:headEnd/>
              <a:tailEnd/>
            </a:ln>
          </p:spPr>
          <p:txBody>
            <a:bodyPr/>
            <a:lstStyle/>
            <a:p>
              <a:endParaRPr lang="zh-TW" altLang="en-US"/>
            </a:p>
          </p:txBody>
        </p:sp>
        <p:sp>
          <p:nvSpPr>
            <p:cNvPr id="1678427" name="Rectangle 3163"/>
            <p:cNvSpPr>
              <a:spLocks noChangeArrowheads="1"/>
            </p:cNvSpPr>
            <p:nvPr/>
          </p:nvSpPr>
          <p:spPr bwMode="auto">
            <a:xfrm>
              <a:off x="4084" y="1687"/>
              <a:ext cx="656" cy="193"/>
            </a:xfrm>
            <a:prstGeom prst="rect">
              <a:avLst/>
            </a:prstGeom>
            <a:noFill/>
            <a:ln w="9525">
              <a:noFill/>
              <a:miter lim="800000"/>
              <a:headEnd/>
              <a:tailEnd/>
            </a:ln>
          </p:spPr>
          <p:txBody>
            <a:bodyPr/>
            <a:lstStyle/>
            <a:p>
              <a:endParaRPr lang="zh-TW" altLang="en-US"/>
            </a:p>
          </p:txBody>
        </p:sp>
        <p:sp>
          <p:nvSpPr>
            <p:cNvPr id="1678428" name="Rectangle 3164"/>
            <p:cNvSpPr>
              <a:spLocks noChangeArrowheads="1"/>
            </p:cNvSpPr>
            <p:nvPr/>
          </p:nvSpPr>
          <p:spPr bwMode="auto">
            <a:xfrm>
              <a:off x="885" y="2885"/>
              <a:ext cx="713" cy="175"/>
            </a:xfrm>
            <a:prstGeom prst="rect">
              <a:avLst/>
            </a:prstGeom>
            <a:noFill/>
            <a:ln w="9525">
              <a:noFill/>
              <a:miter lim="800000"/>
              <a:headEnd/>
              <a:tailEnd/>
            </a:ln>
          </p:spPr>
          <p:txBody>
            <a:bodyPr/>
            <a:lstStyle/>
            <a:p>
              <a:endParaRPr lang="zh-TW" altLang="en-US"/>
            </a:p>
          </p:txBody>
        </p:sp>
        <p:sp>
          <p:nvSpPr>
            <p:cNvPr id="1678429" name="Rectangle 3165"/>
            <p:cNvSpPr>
              <a:spLocks noChangeArrowheads="1"/>
            </p:cNvSpPr>
            <p:nvPr/>
          </p:nvSpPr>
          <p:spPr bwMode="auto">
            <a:xfrm>
              <a:off x="940" y="2915"/>
              <a:ext cx="883" cy="526"/>
            </a:xfrm>
            <a:prstGeom prst="rect">
              <a:avLst/>
            </a:prstGeom>
            <a:noFill/>
            <a:ln w="9525">
              <a:noFill/>
              <a:miter lim="800000"/>
              <a:headEnd/>
              <a:tailEnd/>
            </a:ln>
          </p:spPr>
          <p:txBody>
            <a:bodyPr wrap="none" lIns="0" tIns="0" rIns="0" bIns="0">
              <a:spAutoFit/>
            </a:bodyPr>
            <a:lstStyle/>
            <a:p>
              <a:pPr eaLnBrk="1" hangingPunct="1"/>
              <a:r>
                <a:rPr lang="en-GB" sz="1000" b="1">
                  <a:solidFill>
                    <a:srgbClr val="000066"/>
                  </a:solidFill>
                  <a:latin typeface="Arial" charset="0"/>
                  <a:ea typeface="新細明體" pitchFamily="18" charset="-120"/>
                  <a:cs typeface="Arial" charset="0"/>
                </a:rPr>
                <a:t>BCP/DR Provisioning</a:t>
              </a:r>
            </a:p>
            <a:p>
              <a:pPr eaLnBrk="1" hangingPunct="1"/>
              <a:r>
                <a:rPr lang="en-US" altLang="zh-TW" sz="1000">
                  <a:solidFill>
                    <a:srgbClr val="000066"/>
                  </a:solidFill>
                  <a:latin typeface="Arial" charset="0"/>
                  <a:ea typeface="新細明體" pitchFamily="18" charset="-120"/>
                  <a:cs typeface="Arial" charset="0"/>
                </a:rPr>
                <a:t>- Project Driven</a:t>
              </a:r>
            </a:p>
            <a:p>
              <a:pPr eaLnBrk="1" hangingPunct="1"/>
              <a:r>
                <a:rPr lang="en-US" altLang="zh-TW" sz="1000">
                  <a:solidFill>
                    <a:srgbClr val="000066"/>
                  </a:solidFill>
                  <a:latin typeface="Arial" charset="0"/>
                  <a:ea typeface="新細明體" pitchFamily="18" charset="-120"/>
                  <a:cs typeface="Arial" charset="0"/>
                </a:rPr>
                <a:t>- Inefficient</a:t>
              </a:r>
            </a:p>
            <a:p>
              <a:pPr eaLnBrk="1" hangingPunct="1"/>
              <a:r>
                <a:rPr lang="en-US" altLang="zh-TW" sz="1000">
                  <a:solidFill>
                    <a:srgbClr val="000066"/>
                  </a:solidFill>
                  <a:latin typeface="Arial" charset="0"/>
                  <a:ea typeface="新細明體" pitchFamily="18" charset="-120"/>
                  <a:cs typeface="Arial" charset="0"/>
                </a:rPr>
                <a:t>- Expensive</a:t>
              </a:r>
            </a:p>
            <a:p>
              <a:pPr eaLnBrk="1" hangingPunct="1"/>
              <a:r>
                <a:rPr lang="en-US" altLang="zh-TW" sz="1000">
                  <a:solidFill>
                    <a:srgbClr val="000066"/>
                  </a:solidFill>
                  <a:latin typeface="Arial" charset="0"/>
                  <a:ea typeface="新細明體" pitchFamily="18" charset="-120"/>
                  <a:cs typeface="Arial" charset="0"/>
                </a:rPr>
                <a:t>- Short term value</a:t>
              </a:r>
            </a:p>
            <a:p>
              <a:pPr eaLnBrk="1" hangingPunct="1"/>
              <a:endParaRPr lang="en-US" altLang="zh-TW" sz="800">
                <a:solidFill>
                  <a:srgbClr val="000066"/>
                </a:solidFill>
                <a:latin typeface="Arial" charset="0"/>
                <a:ea typeface="新細明體" pitchFamily="18" charset="-120"/>
                <a:cs typeface="Arial" charset="0"/>
              </a:endParaRPr>
            </a:p>
          </p:txBody>
        </p:sp>
        <p:sp>
          <p:nvSpPr>
            <p:cNvPr id="1678430" name="Rectangle 3166"/>
            <p:cNvSpPr>
              <a:spLocks noChangeArrowheads="1"/>
            </p:cNvSpPr>
            <p:nvPr/>
          </p:nvSpPr>
          <p:spPr bwMode="auto">
            <a:xfrm>
              <a:off x="895" y="2232"/>
              <a:ext cx="806" cy="175"/>
            </a:xfrm>
            <a:prstGeom prst="rect">
              <a:avLst/>
            </a:prstGeom>
            <a:noFill/>
            <a:ln w="9525">
              <a:noFill/>
              <a:miter lim="800000"/>
              <a:headEnd/>
              <a:tailEnd/>
            </a:ln>
          </p:spPr>
          <p:txBody>
            <a:bodyPr/>
            <a:lstStyle/>
            <a:p>
              <a:endParaRPr lang="zh-TW" altLang="en-US"/>
            </a:p>
          </p:txBody>
        </p:sp>
        <p:sp>
          <p:nvSpPr>
            <p:cNvPr id="1678431" name="Rectangle 3167"/>
            <p:cNvSpPr>
              <a:spLocks noChangeArrowheads="1"/>
            </p:cNvSpPr>
            <p:nvPr/>
          </p:nvSpPr>
          <p:spPr bwMode="auto">
            <a:xfrm>
              <a:off x="950" y="2256"/>
              <a:ext cx="883" cy="616"/>
            </a:xfrm>
            <a:prstGeom prst="rect">
              <a:avLst/>
            </a:prstGeom>
            <a:noFill/>
            <a:ln w="9525">
              <a:noFill/>
              <a:miter lim="800000"/>
              <a:headEnd/>
              <a:tailEnd/>
            </a:ln>
          </p:spPr>
          <p:txBody>
            <a:bodyPr wrap="none" lIns="0" tIns="0" rIns="0" bIns="0">
              <a:spAutoFit/>
            </a:bodyPr>
            <a:lstStyle/>
            <a:p>
              <a:pPr eaLnBrk="1" hangingPunct="1"/>
              <a:r>
                <a:rPr lang="en-GB" sz="1000" b="1">
                  <a:solidFill>
                    <a:srgbClr val="000066"/>
                  </a:solidFill>
                  <a:latin typeface="Arial" charset="0"/>
                  <a:ea typeface="新細明體" pitchFamily="18" charset="-120"/>
                  <a:cs typeface="Arial" charset="0"/>
                </a:rPr>
                <a:t>BCP/DR Maintenance</a:t>
              </a:r>
            </a:p>
            <a:p>
              <a:pPr eaLnBrk="1" hangingPunct="1"/>
              <a:r>
                <a:rPr lang="en-GB" sz="1000" b="1">
                  <a:solidFill>
                    <a:srgbClr val="000066"/>
                  </a:solidFill>
                  <a:latin typeface="Arial" charset="0"/>
                  <a:ea typeface="新細明體" pitchFamily="18" charset="-120"/>
                  <a:cs typeface="Arial" charset="0"/>
                </a:rPr>
                <a:t>And Governance</a:t>
              </a:r>
            </a:p>
            <a:p>
              <a:pPr eaLnBrk="1" hangingPunct="1"/>
              <a:r>
                <a:rPr lang="en-US" altLang="zh-TW" sz="1000">
                  <a:solidFill>
                    <a:srgbClr val="000066"/>
                  </a:solidFill>
                  <a:latin typeface="Arial" charset="0"/>
                  <a:ea typeface="新細明體" pitchFamily="18" charset="-120"/>
                  <a:cs typeface="Arial" charset="0"/>
                </a:rPr>
                <a:t>- Process driven</a:t>
              </a:r>
            </a:p>
            <a:p>
              <a:pPr eaLnBrk="1" hangingPunct="1"/>
              <a:r>
                <a:rPr lang="en-US" altLang="zh-TW" sz="1000">
                  <a:solidFill>
                    <a:srgbClr val="000066"/>
                  </a:solidFill>
                  <a:latin typeface="Arial" charset="0"/>
                  <a:ea typeface="新細明體" pitchFamily="18" charset="-120"/>
                  <a:cs typeface="Arial" charset="0"/>
                </a:rPr>
                <a:t>- Efficient</a:t>
              </a:r>
            </a:p>
            <a:p>
              <a:pPr eaLnBrk="1" hangingPunct="1"/>
              <a:r>
                <a:rPr lang="en-US" altLang="zh-TW" sz="1000">
                  <a:solidFill>
                    <a:srgbClr val="000066"/>
                  </a:solidFill>
                  <a:latin typeface="Arial" charset="0"/>
                  <a:ea typeface="新細明體" pitchFamily="18" charset="-120"/>
                  <a:cs typeface="Arial" charset="0"/>
                </a:rPr>
                <a:t>- Cost effective</a:t>
              </a:r>
            </a:p>
            <a:p>
              <a:pPr eaLnBrk="1" hangingPunct="1"/>
              <a:r>
                <a:rPr lang="en-US" altLang="zh-TW" sz="1000">
                  <a:solidFill>
                    <a:srgbClr val="000066"/>
                  </a:solidFill>
                  <a:latin typeface="Arial" charset="0"/>
                  <a:ea typeface="新細明體" pitchFamily="18" charset="-120"/>
                  <a:cs typeface="Arial" charset="0"/>
                </a:rPr>
                <a:t>- Long term value</a:t>
              </a:r>
            </a:p>
            <a:p>
              <a:pPr eaLnBrk="1" hangingPunct="1"/>
              <a:endParaRPr lang="en-US" altLang="zh-TW" sz="800">
                <a:solidFill>
                  <a:srgbClr val="000066"/>
                </a:solidFill>
                <a:latin typeface="Arial" charset="0"/>
                <a:ea typeface="新細明體" pitchFamily="18" charset="-120"/>
                <a:cs typeface="Arial" charset="0"/>
              </a:endParaRPr>
            </a:p>
          </p:txBody>
        </p:sp>
        <p:sp>
          <p:nvSpPr>
            <p:cNvPr id="1678432" name="Rectangle 3168"/>
            <p:cNvSpPr>
              <a:spLocks noChangeArrowheads="1"/>
            </p:cNvSpPr>
            <p:nvPr/>
          </p:nvSpPr>
          <p:spPr bwMode="auto">
            <a:xfrm>
              <a:off x="895" y="1623"/>
              <a:ext cx="707" cy="175"/>
            </a:xfrm>
            <a:prstGeom prst="rect">
              <a:avLst/>
            </a:prstGeom>
            <a:noFill/>
            <a:ln w="9525">
              <a:noFill/>
              <a:miter lim="800000"/>
              <a:headEnd/>
              <a:tailEnd/>
            </a:ln>
          </p:spPr>
          <p:txBody>
            <a:bodyPr/>
            <a:lstStyle/>
            <a:p>
              <a:endParaRPr lang="zh-TW" altLang="en-US"/>
            </a:p>
          </p:txBody>
        </p:sp>
        <p:sp>
          <p:nvSpPr>
            <p:cNvPr id="1678433" name="Freeform 3169"/>
            <p:cNvSpPr>
              <a:spLocks/>
            </p:cNvSpPr>
            <p:nvPr/>
          </p:nvSpPr>
          <p:spPr bwMode="auto">
            <a:xfrm>
              <a:off x="4910" y="2885"/>
              <a:ext cx="273" cy="739"/>
            </a:xfrm>
            <a:custGeom>
              <a:avLst/>
              <a:gdLst/>
              <a:ahLst/>
              <a:cxnLst>
                <a:cxn ang="0">
                  <a:pos x="0" y="0"/>
                </a:cxn>
                <a:cxn ang="0">
                  <a:pos x="51" y="2"/>
                </a:cxn>
                <a:cxn ang="0">
                  <a:pos x="99" y="9"/>
                </a:cxn>
                <a:cxn ang="0">
                  <a:pos x="142" y="22"/>
                </a:cxn>
                <a:cxn ang="0">
                  <a:pos x="179" y="37"/>
                </a:cxn>
                <a:cxn ang="0">
                  <a:pos x="195" y="46"/>
                </a:cxn>
                <a:cxn ang="0">
                  <a:pos x="211" y="55"/>
                </a:cxn>
                <a:cxn ang="0">
                  <a:pos x="223" y="64"/>
                </a:cxn>
                <a:cxn ang="0">
                  <a:pos x="234" y="75"/>
                </a:cxn>
                <a:cxn ang="0">
                  <a:pos x="242" y="87"/>
                </a:cxn>
                <a:cxn ang="0">
                  <a:pos x="248" y="98"/>
                </a:cxn>
                <a:cxn ang="0">
                  <a:pos x="251" y="111"/>
                </a:cxn>
                <a:cxn ang="0">
                  <a:pos x="253" y="124"/>
                </a:cxn>
                <a:cxn ang="0">
                  <a:pos x="253" y="617"/>
                </a:cxn>
                <a:cxn ang="0">
                  <a:pos x="255" y="629"/>
                </a:cxn>
                <a:cxn ang="0">
                  <a:pos x="258" y="642"/>
                </a:cxn>
                <a:cxn ang="0">
                  <a:pos x="263" y="653"/>
                </a:cxn>
                <a:cxn ang="0">
                  <a:pos x="272" y="666"/>
                </a:cxn>
                <a:cxn ang="0">
                  <a:pos x="283" y="676"/>
                </a:cxn>
                <a:cxn ang="0">
                  <a:pos x="297" y="685"/>
                </a:cxn>
                <a:cxn ang="0">
                  <a:pos x="311" y="695"/>
                </a:cxn>
                <a:cxn ang="0">
                  <a:pos x="327" y="704"/>
                </a:cxn>
                <a:cxn ang="0">
                  <a:pos x="363" y="720"/>
                </a:cxn>
                <a:cxn ang="0">
                  <a:pos x="407" y="731"/>
                </a:cxn>
                <a:cxn ang="0">
                  <a:pos x="455" y="738"/>
                </a:cxn>
                <a:cxn ang="0">
                  <a:pos x="506" y="740"/>
                </a:cxn>
                <a:cxn ang="0">
                  <a:pos x="455" y="742"/>
                </a:cxn>
                <a:cxn ang="0">
                  <a:pos x="407" y="749"/>
                </a:cxn>
                <a:cxn ang="0">
                  <a:pos x="363" y="762"/>
                </a:cxn>
                <a:cxn ang="0">
                  <a:pos x="327" y="776"/>
                </a:cxn>
                <a:cxn ang="0">
                  <a:pos x="311" y="785"/>
                </a:cxn>
                <a:cxn ang="0">
                  <a:pos x="297" y="794"/>
                </a:cxn>
                <a:cxn ang="0">
                  <a:pos x="283" y="803"/>
                </a:cxn>
                <a:cxn ang="0">
                  <a:pos x="272" y="814"/>
                </a:cxn>
                <a:cxn ang="0">
                  <a:pos x="263" y="827"/>
                </a:cxn>
                <a:cxn ang="0">
                  <a:pos x="258" y="838"/>
                </a:cxn>
                <a:cxn ang="0">
                  <a:pos x="255" y="850"/>
                </a:cxn>
                <a:cxn ang="0">
                  <a:pos x="253" y="863"/>
                </a:cxn>
                <a:cxn ang="0">
                  <a:pos x="253" y="1356"/>
                </a:cxn>
                <a:cxn ang="0">
                  <a:pos x="251" y="1369"/>
                </a:cxn>
                <a:cxn ang="0">
                  <a:pos x="248" y="1382"/>
                </a:cxn>
                <a:cxn ang="0">
                  <a:pos x="242" y="1392"/>
                </a:cxn>
                <a:cxn ang="0">
                  <a:pos x="234" y="1405"/>
                </a:cxn>
                <a:cxn ang="0">
                  <a:pos x="223" y="1416"/>
                </a:cxn>
                <a:cxn ang="0">
                  <a:pos x="211" y="1425"/>
                </a:cxn>
                <a:cxn ang="0">
                  <a:pos x="195" y="1434"/>
                </a:cxn>
                <a:cxn ang="0">
                  <a:pos x="179" y="1443"/>
                </a:cxn>
                <a:cxn ang="0">
                  <a:pos x="142" y="1459"/>
                </a:cxn>
                <a:cxn ang="0">
                  <a:pos x="99" y="1470"/>
                </a:cxn>
                <a:cxn ang="0">
                  <a:pos x="51" y="1478"/>
                </a:cxn>
                <a:cxn ang="0">
                  <a:pos x="0" y="1479"/>
                </a:cxn>
              </a:cxnLst>
              <a:rect l="0" t="0" r="r" b="b"/>
              <a:pathLst>
                <a:path w="506" h="1479">
                  <a:moveTo>
                    <a:pt x="0" y="0"/>
                  </a:moveTo>
                  <a:lnTo>
                    <a:pt x="51" y="2"/>
                  </a:lnTo>
                  <a:lnTo>
                    <a:pt x="99" y="9"/>
                  </a:lnTo>
                  <a:lnTo>
                    <a:pt x="142" y="22"/>
                  </a:lnTo>
                  <a:lnTo>
                    <a:pt x="179" y="37"/>
                  </a:lnTo>
                  <a:lnTo>
                    <a:pt x="195" y="46"/>
                  </a:lnTo>
                  <a:lnTo>
                    <a:pt x="211" y="55"/>
                  </a:lnTo>
                  <a:lnTo>
                    <a:pt x="223" y="64"/>
                  </a:lnTo>
                  <a:lnTo>
                    <a:pt x="234" y="75"/>
                  </a:lnTo>
                  <a:lnTo>
                    <a:pt x="242" y="87"/>
                  </a:lnTo>
                  <a:lnTo>
                    <a:pt x="248" y="98"/>
                  </a:lnTo>
                  <a:lnTo>
                    <a:pt x="251" y="111"/>
                  </a:lnTo>
                  <a:lnTo>
                    <a:pt x="253" y="124"/>
                  </a:lnTo>
                  <a:lnTo>
                    <a:pt x="253" y="617"/>
                  </a:lnTo>
                  <a:lnTo>
                    <a:pt x="255" y="629"/>
                  </a:lnTo>
                  <a:lnTo>
                    <a:pt x="258" y="642"/>
                  </a:lnTo>
                  <a:lnTo>
                    <a:pt x="263" y="653"/>
                  </a:lnTo>
                  <a:lnTo>
                    <a:pt x="272" y="666"/>
                  </a:lnTo>
                  <a:lnTo>
                    <a:pt x="283" y="676"/>
                  </a:lnTo>
                  <a:lnTo>
                    <a:pt x="297" y="685"/>
                  </a:lnTo>
                  <a:lnTo>
                    <a:pt x="311" y="695"/>
                  </a:lnTo>
                  <a:lnTo>
                    <a:pt x="327" y="704"/>
                  </a:lnTo>
                  <a:lnTo>
                    <a:pt x="363" y="720"/>
                  </a:lnTo>
                  <a:lnTo>
                    <a:pt x="407" y="731"/>
                  </a:lnTo>
                  <a:lnTo>
                    <a:pt x="455" y="738"/>
                  </a:lnTo>
                  <a:lnTo>
                    <a:pt x="506" y="740"/>
                  </a:lnTo>
                  <a:lnTo>
                    <a:pt x="455" y="742"/>
                  </a:lnTo>
                  <a:lnTo>
                    <a:pt x="407" y="749"/>
                  </a:lnTo>
                  <a:lnTo>
                    <a:pt x="363" y="762"/>
                  </a:lnTo>
                  <a:lnTo>
                    <a:pt x="327" y="776"/>
                  </a:lnTo>
                  <a:lnTo>
                    <a:pt x="311" y="785"/>
                  </a:lnTo>
                  <a:lnTo>
                    <a:pt x="297" y="794"/>
                  </a:lnTo>
                  <a:lnTo>
                    <a:pt x="283" y="803"/>
                  </a:lnTo>
                  <a:lnTo>
                    <a:pt x="272" y="814"/>
                  </a:lnTo>
                  <a:lnTo>
                    <a:pt x="263" y="827"/>
                  </a:lnTo>
                  <a:lnTo>
                    <a:pt x="258" y="838"/>
                  </a:lnTo>
                  <a:lnTo>
                    <a:pt x="255" y="850"/>
                  </a:lnTo>
                  <a:lnTo>
                    <a:pt x="253" y="863"/>
                  </a:lnTo>
                  <a:lnTo>
                    <a:pt x="253" y="1356"/>
                  </a:lnTo>
                  <a:lnTo>
                    <a:pt x="251" y="1369"/>
                  </a:lnTo>
                  <a:lnTo>
                    <a:pt x="248" y="1382"/>
                  </a:lnTo>
                  <a:lnTo>
                    <a:pt x="242" y="1392"/>
                  </a:lnTo>
                  <a:lnTo>
                    <a:pt x="234" y="1405"/>
                  </a:lnTo>
                  <a:lnTo>
                    <a:pt x="223" y="1416"/>
                  </a:lnTo>
                  <a:lnTo>
                    <a:pt x="211" y="1425"/>
                  </a:lnTo>
                  <a:lnTo>
                    <a:pt x="195" y="1434"/>
                  </a:lnTo>
                  <a:lnTo>
                    <a:pt x="179" y="1443"/>
                  </a:lnTo>
                  <a:lnTo>
                    <a:pt x="142" y="1459"/>
                  </a:lnTo>
                  <a:lnTo>
                    <a:pt x="99" y="1470"/>
                  </a:lnTo>
                  <a:lnTo>
                    <a:pt x="51" y="1478"/>
                  </a:lnTo>
                  <a:lnTo>
                    <a:pt x="0" y="1479"/>
                  </a:lnTo>
                </a:path>
              </a:pathLst>
            </a:custGeom>
            <a:noFill/>
            <a:ln w="7938">
              <a:solidFill>
                <a:srgbClr val="000000"/>
              </a:solidFill>
              <a:prstDash val="solid"/>
              <a:round/>
              <a:headEnd/>
              <a:tailEnd/>
            </a:ln>
          </p:spPr>
          <p:txBody>
            <a:bodyPr/>
            <a:lstStyle/>
            <a:p>
              <a:endParaRPr lang="zh-TW" altLang="en-US"/>
            </a:p>
          </p:txBody>
        </p:sp>
        <p:sp>
          <p:nvSpPr>
            <p:cNvPr id="1678434" name="Rectangle 3170"/>
            <p:cNvSpPr>
              <a:spLocks noChangeArrowheads="1"/>
            </p:cNvSpPr>
            <p:nvPr/>
          </p:nvSpPr>
          <p:spPr bwMode="auto">
            <a:xfrm>
              <a:off x="5183" y="3146"/>
              <a:ext cx="516" cy="175"/>
            </a:xfrm>
            <a:prstGeom prst="rect">
              <a:avLst/>
            </a:prstGeom>
            <a:noFill/>
            <a:ln w="9525">
              <a:noFill/>
              <a:miter lim="800000"/>
              <a:headEnd/>
              <a:tailEnd/>
            </a:ln>
          </p:spPr>
          <p:txBody>
            <a:bodyPr/>
            <a:lstStyle/>
            <a:p>
              <a:endParaRPr lang="zh-TW" altLang="en-US"/>
            </a:p>
          </p:txBody>
        </p:sp>
        <p:sp>
          <p:nvSpPr>
            <p:cNvPr id="1678435" name="Rectangle 3171"/>
            <p:cNvSpPr>
              <a:spLocks noChangeArrowheads="1"/>
            </p:cNvSpPr>
            <p:nvPr/>
          </p:nvSpPr>
          <p:spPr bwMode="auto">
            <a:xfrm>
              <a:off x="5280" y="3072"/>
              <a:ext cx="587" cy="217"/>
            </a:xfrm>
            <a:prstGeom prst="rect">
              <a:avLst/>
            </a:prstGeom>
            <a:noFill/>
            <a:ln w="9525">
              <a:noFill/>
              <a:miter lim="800000"/>
              <a:headEnd/>
              <a:tailEnd/>
            </a:ln>
          </p:spPr>
          <p:txBody>
            <a:bodyPr wrap="none" lIns="0" tIns="0" rIns="0" bIns="0">
              <a:spAutoFit/>
            </a:bodyPr>
            <a:lstStyle/>
            <a:p>
              <a:pPr eaLnBrk="1" hangingPunct="1"/>
              <a:r>
                <a:rPr lang="en-GB" sz="1200" b="1">
                  <a:solidFill>
                    <a:srgbClr val="000066"/>
                  </a:solidFill>
                  <a:latin typeface="Arial" charset="0"/>
                  <a:ea typeface="新細明體" pitchFamily="18" charset="-120"/>
                  <a:cs typeface="Arial" charset="0"/>
                </a:rPr>
                <a:t>Technology</a:t>
              </a:r>
            </a:p>
            <a:p>
              <a:pPr eaLnBrk="1" hangingPunct="1"/>
              <a:r>
                <a:rPr lang="en-GB" sz="1200" b="1">
                  <a:solidFill>
                    <a:srgbClr val="000066"/>
                  </a:solidFill>
                  <a:latin typeface="Arial" charset="0"/>
                  <a:ea typeface="新細明體" pitchFamily="18" charset="-120"/>
                  <a:cs typeface="Arial" charset="0"/>
                </a:rPr>
                <a:t>Process</a:t>
              </a:r>
              <a:endParaRPr lang="en-US" altLang="zh-TW" sz="1200">
                <a:solidFill>
                  <a:srgbClr val="000066"/>
                </a:solidFill>
                <a:latin typeface="Arial" charset="0"/>
                <a:ea typeface="新細明體" pitchFamily="18" charset="-120"/>
                <a:cs typeface="Arial" charset="0"/>
              </a:endParaRPr>
            </a:p>
          </p:txBody>
        </p:sp>
        <p:sp>
          <p:nvSpPr>
            <p:cNvPr id="1678436" name="Freeform 3172"/>
            <p:cNvSpPr>
              <a:spLocks/>
            </p:cNvSpPr>
            <p:nvPr/>
          </p:nvSpPr>
          <p:spPr bwMode="auto">
            <a:xfrm>
              <a:off x="4910" y="1667"/>
              <a:ext cx="273" cy="739"/>
            </a:xfrm>
            <a:custGeom>
              <a:avLst/>
              <a:gdLst/>
              <a:ahLst/>
              <a:cxnLst>
                <a:cxn ang="0">
                  <a:pos x="0" y="0"/>
                </a:cxn>
                <a:cxn ang="0">
                  <a:pos x="51" y="2"/>
                </a:cxn>
                <a:cxn ang="0">
                  <a:pos x="99" y="9"/>
                </a:cxn>
                <a:cxn ang="0">
                  <a:pos x="142" y="22"/>
                </a:cxn>
                <a:cxn ang="0">
                  <a:pos x="179" y="36"/>
                </a:cxn>
                <a:cxn ang="0">
                  <a:pos x="195" y="45"/>
                </a:cxn>
                <a:cxn ang="0">
                  <a:pos x="211" y="54"/>
                </a:cxn>
                <a:cxn ang="0">
                  <a:pos x="223" y="63"/>
                </a:cxn>
                <a:cxn ang="0">
                  <a:pos x="234" y="74"/>
                </a:cxn>
                <a:cxn ang="0">
                  <a:pos x="242" y="87"/>
                </a:cxn>
                <a:cxn ang="0">
                  <a:pos x="248" y="98"/>
                </a:cxn>
                <a:cxn ang="0">
                  <a:pos x="251" y="111"/>
                </a:cxn>
                <a:cxn ang="0">
                  <a:pos x="253" y="123"/>
                </a:cxn>
                <a:cxn ang="0">
                  <a:pos x="253" y="616"/>
                </a:cxn>
                <a:cxn ang="0">
                  <a:pos x="255" y="629"/>
                </a:cxn>
                <a:cxn ang="0">
                  <a:pos x="258" y="642"/>
                </a:cxn>
                <a:cxn ang="0">
                  <a:pos x="263" y="653"/>
                </a:cxn>
                <a:cxn ang="0">
                  <a:pos x="272" y="665"/>
                </a:cxn>
                <a:cxn ang="0">
                  <a:pos x="283" y="676"/>
                </a:cxn>
                <a:cxn ang="0">
                  <a:pos x="297" y="685"/>
                </a:cxn>
                <a:cxn ang="0">
                  <a:pos x="311" y="694"/>
                </a:cxn>
                <a:cxn ang="0">
                  <a:pos x="327" y="703"/>
                </a:cxn>
                <a:cxn ang="0">
                  <a:pos x="363" y="720"/>
                </a:cxn>
                <a:cxn ang="0">
                  <a:pos x="407" y="731"/>
                </a:cxn>
                <a:cxn ang="0">
                  <a:pos x="455" y="738"/>
                </a:cxn>
                <a:cxn ang="0">
                  <a:pos x="506" y="740"/>
                </a:cxn>
                <a:cxn ang="0">
                  <a:pos x="455" y="741"/>
                </a:cxn>
                <a:cxn ang="0">
                  <a:pos x="407" y="749"/>
                </a:cxn>
                <a:cxn ang="0">
                  <a:pos x="363" y="761"/>
                </a:cxn>
                <a:cxn ang="0">
                  <a:pos x="327" y="776"/>
                </a:cxn>
                <a:cxn ang="0">
                  <a:pos x="311" y="785"/>
                </a:cxn>
                <a:cxn ang="0">
                  <a:pos x="297" y="794"/>
                </a:cxn>
                <a:cxn ang="0">
                  <a:pos x="283" y="803"/>
                </a:cxn>
                <a:cxn ang="0">
                  <a:pos x="272" y="814"/>
                </a:cxn>
                <a:cxn ang="0">
                  <a:pos x="263" y="827"/>
                </a:cxn>
                <a:cxn ang="0">
                  <a:pos x="258" y="837"/>
                </a:cxn>
                <a:cxn ang="0">
                  <a:pos x="255" y="850"/>
                </a:cxn>
                <a:cxn ang="0">
                  <a:pos x="253" y="863"/>
                </a:cxn>
                <a:cxn ang="0">
                  <a:pos x="253" y="1356"/>
                </a:cxn>
                <a:cxn ang="0">
                  <a:pos x="251" y="1369"/>
                </a:cxn>
                <a:cxn ang="0">
                  <a:pos x="248" y="1381"/>
                </a:cxn>
                <a:cxn ang="0">
                  <a:pos x="242" y="1392"/>
                </a:cxn>
                <a:cxn ang="0">
                  <a:pos x="234" y="1405"/>
                </a:cxn>
                <a:cxn ang="0">
                  <a:pos x="223" y="1416"/>
                </a:cxn>
                <a:cxn ang="0">
                  <a:pos x="211" y="1425"/>
                </a:cxn>
                <a:cxn ang="0">
                  <a:pos x="195" y="1434"/>
                </a:cxn>
                <a:cxn ang="0">
                  <a:pos x="179" y="1443"/>
                </a:cxn>
                <a:cxn ang="0">
                  <a:pos x="142" y="1459"/>
                </a:cxn>
                <a:cxn ang="0">
                  <a:pos x="99" y="1470"/>
                </a:cxn>
                <a:cxn ang="0">
                  <a:pos x="51" y="1477"/>
                </a:cxn>
                <a:cxn ang="0">
                  <a:pos x="0" y="1479"/>
                </a:cxn>
              </a:cxnLst>
              <a:rect l="0" t="0" r="r" b="b"/>
              <a:pathLst>
                <a:path w="506" h="1479">
                  <a:moveTo>
                    <a:pt x="0" y="0"/>
                  </a:moveTo>
                  <a:lnTo>
                    <a:pt x="51" y="2"/>
                  </a:lnTo>
                  <a:lnTo>
                    <a:pt x="99" y="9"/>
                  </a:lnTo>
                  <a:lnTo>
                    <a:pt x="142" y="22"/>
                  </a:lnTo>
                  <a:lnTo>
                    <a:pt x="179" y="36"/>
                  </a:lnTo>
                  <a:lnTo>
                    <a:pt x="195" y="45"/>
                  </a:lnTo>
                  <a:lnTo>
                    <a:pt x="211" y="54"/>
                  </a:lnTo>
                  <a:lnTo>
                    <a:pt x="223" y="63"/>
                  </a:lnTo>
                  <a:lnTo>
                    <a:pt x="234" y="74"/>
                  </a:lnTo>
                  <a:lnTo>
                    <a:pt x="242" y="87"/>
                  </a:lnTo>
                  <a:lnTo>
                    <a:pt x="248" y="98"/>
                  </a:lnTo>
                  <a:lnTo>
                    <a:pt x="251" y="111"/>
                  </a:lnTo>
                  <a:lnTo>
                    <a:pt x="253" y="123"/>
                  </a:lnTo>
                  <a:lnTo>
                    <a:pt x="253" y="616"/>
                  </a:lnTo>
                  <a:lnTo>
                    <a:pt x="255" y="629"/>
                  </a:lnTo>
                  <a:lnTo>
                    <a:pt x="258" y="642"/>
                  </a:lnTo>
                  <a:lnTo>
                    <a:pt x="263" y="653"/>
                  </a:lnTo>
                  <a:lnTo>
                    <a:pt x="272" y="665"/>
                  </a:lnTo>
                  <a:lnTo>
                    <a:pt x="283" y="676"/>
                  </a:lnTo>
                  <a:lnTo>
                    <a:pt x="297" y="685"/>
                  </a:lnTo>
                  <a:lnTo>
                    <a:pt x="311" y="694"/>
                  </a:lnTo>
                  <a:lnTo>
                    <a:pt x="327" y="703"/>
                  </a:lnTo>
                  <a:lnTo>
                    <a:pt x="363" y="720"/>
                  </a:lnTo>
                  <a:lnTo>
                    <a:pt x="407" y="731"/>
                  </a:lnTo>
                  <a:lnTo>
                    <a:pt x="455" y="738"/>
                  </a:lnTo>
                  <a:lnTo>
                    <a:pt x="506" y="740"/>
                  </a:lnTo>
                  <a:lnTo>
                    <a:pt x="455" y="741"/>
                  </a:lnTo>
                  <a:lnTo>
                    <a:pt x="407" y="749"/>
                  </a:lnTo>
                  <a:lnTo>
                    <a:pt x="363" y="761"/>
                  </a:lnTo>
                  <a:lnTo>
                    <a:pt x="327" y="776"/>
                  </a:lnTo>
                  <a:lnTo>
                    <a:pt x="311" y="785"/>
                  </a:lnTo>
                  <a:lnTo>
                    <a:pt x="297" y="794"/>
                  </a:lnTo>
                  <a:lnTo>
                    <a:pt x="283" y="803"/>
                  </a:lnTo>
                  <a:lnTo>
                    <a:pt x="272" y="814"/>
                  </a:lnTo>
                  <a:lnTo>
                    <a:pt x="263" y="827"/>
                  </a:lnTo>
                  <a:lnTo>
                    <a:pt x="258" y="837"/>
                  </a:lnTo>
                  <a:lnTo>
                    <a:pt x="255" y="850"/>
                  </a:lnTo>
                  <a:lnTo>
                    <a:pt x="253" y="863"/>
                  </a:lnTo>
                  <a:lnTo>
                    <a:pt x="253" y="1356"/>
                  </a:lnTo>
                  <a:lnTo>
                    <a:pt x="251" y="1369"/>
                  </a:lnTo>
                  <a:lnTo>
                    <a:pt x="248" y="1381"/>
                  </a:lnTo>
                  <a:lnTo>
                    <a:pt x="242" y="1392"/>
                  </a:lnTo>
                  <a:lnTo>
                    <a:pt x="234" y="1405"/>
                  </a:lnTo>
                  <a:lnTo>
                    <a:pt x="223" y="1416"/>
                  </a:lnTo>
                  <a:lnTo>
                    <a:pt x="211" y="1425"/>
                  </a:lnTo>
                  <a:lnTo>
                    <a:pt x="195" y="1434"/>
                  </a:lnTo>
                  <a:lnTo>
                    <a:pt x="179" y="1443"/>
                  </a:lnTo>
                  <a:lnTo>
                    <a:pt x="142" y="1459"/>
                  </a:lnTo>
                  <a:lnTo>
                    <a:pt x="99" y="1470"/>
                  </a:lnTo>
                  <a:lnTo>
                    <a:pt x="51" y="1477"/>
                  </a:lnTo>
                  <a:lnTo>
                    <a:pt x="0" y="1479"/>
                  </a:lnTo>
                </a:path>
              </a:pathLst>
            </a:custGeom>
            <a:noFill/>
            <a:ln w="7938">
              <a:solidFill>
                <a:srgbClr val="000000"/>
              </a:solidFill>
              <a:prstDash val="solid"/>
              <a:round/>
              <a:headEnd/>
              <a:tailEnd/>
            </a:ln>
          </p:spPr>
          <p:txBody>
            <a:bodyPr/>
            <a:lstStyle/>
            <a:p>
              <a:endParaRPr lang="zh-TW" altLang="en-US"/>
            </a:p>
          </p:txBody>
        </p:sp>
        <p:sp>
          <p:nvSpPr>
            <p:cNvPr id="1678437" name="Rectangle 3173"/>
            <p:cNvSpPr>
              <a:spLocks noChangeArrowheads="1"/>
            </p:cNvSpPr>
            <p:nvPr/>
          </p:nvSpPr>
          <p:spPr bwMode="auto">
            <a:xfrm>
              <a:off x="3495" y="3842"/>
              <a:ext cx="1780" cy="88"/>
            </a:xfrm>
            <a:prstGeom prst="rect">
              <a:avLst/>
            </a:prstGeom>
            <a:noFill/>
            <a:ln w="9525">
              <a:noFill/>
              <a:miter lim="800000"/>
              <a:headEnd/>
              <a:tailEnd/>
            </a:ln>
          </p:spPr>
          <p:txBody>
            <a:bodyPr/>
            <a:lstStyle/>
            <a:p>
              <a:endParaRPr lang="zh-TW" altLang="en-US"/>
            </a:p>
          </p:txBody>
        </p:sp>
        <p:sp>
          <p:nvSpPr>
            <p:cNvPr id="1678438" name="Rectangle 3174"/>
            <p:cNvSpPr>
              <a:spLocks noChangeArrowheads="1"/>
            </p:cNvSpPr>
            <p:nvPr/>
          </p:nvSpPr>
          <p:spPr bwMode="auto">
            <a:xfrm>
              <a:off x="5165" y="1954"/>
              <a:ext cx="549" cy="175"/>
            </a:xfrm>
            <a:prstGeom prst="rect">
              <a:avLst/>
            </a:prstGeom>
            <a:noFill/>
            <a:ln w="9525">
              <a:noFill/>
              <a:miter lim="800000"/>
              <a:headEnd/>
              <a:tailEnd/>
            </a:ln>
          </p:spPr>
          <p:txBody>
            <a:bodyPr/>
            <a:lstStyle/>
            <a:p>
              <a:endParaRPr lang="zh-TW" altLang="en-US"/>
            </a:p>
          </p:txBody>
        </p:sp>
        <p:sp>
          <p:nvSpPr>
            <p:cNvPr id="1678439" name="Rectangle 3175"/>
            <p:cNvSpPr>
              <a:spLocks noChangeArrowheads="1"/>
            </p:cNvSpPr>
            <p:nvPr/>
          </p:nvSpPr>
          <p:spPr bwMode="auto">
            <a:xfrm>
              <a:off x="5280" y="1920"/>
              <a:ext cx="587" cy="326"/>
            </a:xfrm>
            <a:prstGeom prst="rect">
              <a:avLst/>
            </a:prstGeom>
            <a:noFill/>
            <a:ln w="9525">
              <a:noFill/>
              <a:miter lim="800000"/>
              <a:headEnd/>
              <a:tailEnd/>
            </a:ln>
          </p:spPr>
          <p:txBody>
            <a:bodyPr wrap="none" lIns="0" tIns="0" rIns="0" bIns="0">
              <a:spAutoFit/>
            </a:bodyPr>
            <a:lstStyle/>
            <a:p>
              <a:pPr eaLnBrk="1" hangingPunct="1"/>
              <a:r>
                <a:rPr lang="en-GB" sz="1200" b="1">
                  <a:solidFill>
                    <a:srgbClr val="000066"/>
                  </a:solidFill>
                  <a:latin typeface="Arial" charset="0"/>
                  <a:ea typeface="新細明體" pitchFamily="18" charset="-120"/>
                  <a:cs typeface="Arial" charset="0"/>
                </a:rPr>
                <a:t>Culture</a:t>
              </a:r>
            </a:p>
            <a:p>
              <a:pPr eaLnBrk="1" hangingPunct="1"/>
              <a:r>
                <a:rPr lang="en-GB" sz="1200" b="1">
                  <a:solidFill>
                    <a:srgbClr val="000066"/>
                  </a:solidFill>
                  <a:latin typeface="Arial" charset="0"/>
                  <a:ea typeface="新細明體" pitchFamily="18" charset="-120"/>
                  <a:cs typeface="Arial" charset="0"/>
                </a:rPr>
                <a:t>Process</a:t>
              </a:r>
            </a:p>
            <a:p>
              <a:pPr eaLnBrk="1" hangingPunct="1"/>
              <a:r>
                <a:rPr lang="en-GB" sz="1200" b="1">
                  <a:solidFill>
                    <a:srgbClr val="000066"/>
                  </a:solidFill>
                  <a:latin typeface="Arial" charset="0"/>
                  <a:ea typeface="新細明體" pitchFamily="18" charset="-120"/>
                  <a:cs typeface="Arial" charset="0"/>
                </a:rPr>
                <a:t>Technology</a:t>
              </a:r>
              <a:endParaRPr lang="en-US" altLang="zh-TW" sz="1200">
                <a:solidFill>
                  <a:srgbClr val="000066"/>
                </a:solidFill>
                <a:latin typeface="Arial" charset="0"/>
                <a:ea typeface="新細明體" pitchFamily="18" charset="-120"/>
                <a:cs typeface="Arial" charset="0"/>
              </a:endParaRPr>
            </a:p>
          </p:txBody>
        </p:sp>
        <p:sp>
          <p:nvSpPr>
            <p:cNvPr id="1678440" name="Rectangle 3176"/>
            <p:cNvSpPr>
              <a:spLocks noChangeArrowheads="1"/>
            </p:cNvSpPr>
            <p:nvPr/>
          </p:nvSpPr>
          <p:spPr bwMode="auto">
            <a:xfrm>
              <a:off x="3887" y="2537"/>
              <a:ext cx="686" cy="175"/>
            </a:xfrm>
            <a:prstGeom prst="rect">
              <a:avLst/>
            </a:prstGeom>
            <a:noFill/>
            <a:ln w="9525">
              <a:noFill/>
              <a:miter lim="800000"/>
              <a:headEnd/>
              <a:tailEnd/>
            </a:ln>
          </p:spPr>
          <p:txBody>
            <a:bodyPr/>
            <a:lstStyle/>
            <a:p>
              <a:endParaRPr lang="zh-TW" altLang="en-US"/>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9B0C3179-9640-4606-9465-7480BB0EFB04}" type="slidenum">
              <a:rPr lang="en-US" altLang="zh-TW"/>
              <a:pPr/>
              <a:t>65</a:t>
            </a:fld>
            <a:endParaRPr lang="en-US" altLang="zh-TW"/>
          </a:p>
        </p:txBody>
      </p:sp>
      <p:sp>
        <p:nvSpPr>
          <p:cNvPr id="1679362" name="Rectangle 2"/>
          <p:cNvSpPr>
            <a:spLocks noGrp="1" noChangeArrowheads="1"/>
          </p:cNvSpPr>
          <p:nvPr>
            <p:ph type="title"/>
          </p:nvPr>
        </p:nvSpPr>
        <p:spPr/>
        <p:txBody>
          <a:bodyPr/>
          <a:lstStyle/>
          <a:p>
            <a:r>
              <a:rPr lang="zh-TW" altLang="en-US"/>
              <a:t>演練、維護和審核</a:t>
            </a:r>
          </a:p>
        </p:txBody>
      </p:sp>
      <p:sp>
        <p:nvSpPr>
          <p:cNvPr id="1679363" name="Rectangle 3"/>
          <p:cNvSpPr>
            <a:spLocks noGrp="1" noChangeArrowheads="1"/>
          </p:cNvSpPr>
          <p:nvPr>
            <p:ph type="body" idx="1"/>
          </p:nvPr>
        </p:nvSpPr>
        <p:spPr/>
        <p:txBody>
          <a:bodyPr/>
          <a:lstStyle/>
          <a:p>
            <a:pPr>
              <a:lnSpc>
                <a:spcPct val="90000"/>
              </a:lnSpc>
            </a:pPr>
            <a:r>
              <a:rPr lang="zh-TW" altLang="en-US" sz="2800"/>
              <a:t>組織可透過持續性改善行動，確保 </a:t>
            </a:r>
            <a:r>
              <a:rPr lang="en-US" altLang="zh-TW" sz="2800"/>
              <a:t>BCM </a:t>
            </a:r>
            <a:r>
              <a:rPr lang="zh-TW" altLang="en-US" sz="2800"/>
              <a:t>的有效性、正確性和實用性</a:t>
            </a:r>
          </a:p>
          <a:p>
            <a:pPr>
              <a:lnSpc>
                <a:spcPct val="90000"/>
              </a:lnSpc>
            </a:pPr>
            <a:r>
              <a:rPr lang="zh-TW" altLang="en-US" sz="2800"/>
              <a:t>「演練」指的是根據 </a:t>
            </a:r>
            <a:r>
              <a:rPr lang="en-US" altLang="zh-TW" sz="2800"/>
              <a:t>BCP </a:t>
            </a:r>
            <a:r>
              <a:rPr lang="zh-TW" altLang="en-US" sz="2800"/>
              <a:t>中記錄的流程，對團隊成員進行持續性培訓和演練，基本上，這樣可確保營運持續性的計畫能獲得定期驗證，並持續採取改善措施</a:t>
            </a:r>
          </a:p>
          <a:p>
            <a:pPr>
              <a:lnSpc>
                <a:spcPct val="90000"/>
              </a:lnSpc>
            </a:pPr>
            <a:r>
              <a:rPr lang="zh-TW" altLang="en-US" sz="2800"/>
              <a:t>「維護」指的是定期修正並更新流程，以確保計畫的流程不會因時間而失效</a:t>
            </a:r>
          </a:p>
          <a:p>
            <a:pPr>
              <a:lnSpc>
                <a:spcPct val="90000"/>
              </a:lnSpc>
            </a:pPr>
            <a:r>
              <a:rPr lang="zh-TW" altLang="en-US" sz="2800"/>
              <a:t>管理高層應對整套 </a:t>
            </a:r>
            <a:r>
              <a:rPr lang="en-US" altLang="zh-TW" sz="2800"/>
              <a:t>BCM</a:t>
            </a:r>
            <a:r>
              <a:rPr lang="zh-TW" altLang="en-US" sz="2800"/>
              <a:t>進行</a:t>
            </a:r>
            <a:r>
              <a:rPr lang="zh-TW" altLang="en-US"/>
              <a:t>審核</a:t>
            </a:r>
            <a:r>
              <a:rPr lang="zh-TW" altLang="en-US" sz="2800"/>
              <a:t>，以確定計畫是否適當、充足及有效，進而滿足持續性的需求</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1FBE0474-5E9B-4589-BFFC-9576360D7069}" type="slidenum">
              <a:rPr lang="en-US" altLang="zh-TW"/>
              <a:pPr/>
              <a:t>66</a:t>
            </a:fld>
            <a:endParaRPr lang="en-US" altLang="zh-TW"/>
          </a:p>
        </p:txBody>
      </p:sp>
      <p:sp>
        <p:nvSpPr>
          <p:cNvPr id="1680386" name="Rectangle 2"/>
          <p:cNvSpPr>
            <a:spLocks noGrp="1" noChangeArrowheads="1"/>
          </p:cNvSpPr>
          <p:nvPr>
            <p:ph type="title"/>
          </p:nvPr>
        </p:nvSpPr>
        <p:spPr/>
        <p:txBody>
          <a:bodyPr/>
          <a:lstStyle/>
          <a:p>
            <a:r>
              <a:rPr lang="zh-TW" altLang="en-US"/>
              <a:t>演練</a:t>
            </a:r>
            <a:r>
              <a:rPr lang="en-US" altLang="zh-TW"/>
              <a:t>BCP</a:t>
            </a:r>
          </a:p>
        </p:txBody>
      </p:sp>
      <p:sp>
        <p:nvSpPr>
          <p:cNvPr id="1680387" name="Rectangle 3"/>
          <p:cNvSpPr>
            <a:spLocks noGrp="1" noChangeArrowheads="1"/>
          </p:cNvSpPr>
          <p:nvPr>
            <p:ph type="body" idx="1"/>
          </p:nvPr>
        </p:nvSpPr>
        <p:spPr/>
        <p:txBody>
          <a:bodyPr/>
          <a:lstStyle/>
          <a:p>
            <a:r>
              <a:rPr lang="zh-TW" altLang="en-US" sz="2400"/>
              <a:t>一般基礎概念訓練</a:t>
            </a:r>
          </a:p>
          <a:p>
            <a:r>
              <a:rPr lang="zh-TW" altLang="en-US" sz="2400"/>
              <a:t>特定組織或功能專業技能訓練</a:t>
            </a:r>
          </a:p>
          <a:p>
            <a:r>
              <a:rPr lang="zh-TW" altLang="en-US" sz="2400"/>
              <a:t>跨單位整合訓練</a:t>
            </a:r>
          </a:p>
          <a:p>
            <a:r>
              <a:rPr lang="zh-TW" altLang="en-US" sz="2400"/>
              <a:t>詳述團隊成員與人員的角色，並測試組織系統的復原或持續性（例如</a:t>
            </a:r>
            <a:r>
              <a:rPr lang="en-US" altLang="zh-TW" sz="2400"/>
              <a:t>︰</a:t>
            </a:r>
            <a:r>
              <a:rPr lang="zh-TW" altLang="en-US" sz="2400"/>
              <a:t>技術、通訊模式、管理）以證實</a:t>
            </a:r>
            <a:r>
              <a:rPr lang="en-US" altLang="zh-TW" sz="2400"/>
              <a:t>BCM</a:t>
            </a:r>
            <a:r>
              <a:rPr lang="zh-TW" altLang="en-US" sz="2400"/>
              <a:t>的適任性與能力</a:t>
            </a:r>
          </a:p>
          <a:p>
            <a:r>
              <a:rPr lang="zh-TW" altLang="en-US" sz="2400"/>
              <a:t>演練可能包括事先宣佈或突襲進行，但更重要的是營運持續事件的模擬、參與者的角色扮演，以評鑑在實際事件發生前可能引起的議題</a:t>
            </a:r>
          </a:p>
          <a:p>
            <a:endParaRPr lang="en-US" altLang="zh-TW" sz="240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75EE1968-3ADD-41C2-A0D6-C39610CE7030}" type="slidenum">
              <a:rPr lang="en-US" altLang="zh-TW"/>
              <a:pPr/>
              <a:t>67</a:t>
            </a:fld>
            <a:endParaRPr lang="en-US" altLang="zh-TW"/>
          </a:p>
        </p:txBody>
      </p:sp>
      <p:sp>
        <p:nvSpPr>
          <p:cNvPr id="1681410" name="Rectangle 2"/>
          <p:cNvSpPr>
            <a:spLocks noGrp="1" noChangeArrowheads="1"/>
          </p:cNvSpPr>
          <p:nvPr>
            <p:ph type="title"/>
          </p:nvPr>
        </p:nvSpPr>
        <p:spPr/>
        <p:txBody>
          <a:bodyPr/>
          <a:lstStyle/>
          <a:p>
            <a:r>
              <a:rPr lang="en-US" altLang="zh-TW"/>
              <a:t>BCP</a:t>
            </a:r>
            <a:r>
              <a:rPr lang="zh-TW" altLang="en-US"/>
              <a:t>演練模式</a:t>
            </a:r>
          </a:p>
        </p:txBody>
      </p:sp>
      <p:sp>
        <p:nvSpPr>
          <p:cNvPr id="1681411" name="Rectangle 3"/>
          <p:cNvSpPr>
            <a:spLocks noGrp="1" noChangeArrowheads="1"/>
          </p:cNvSpPr>
          <p:nvPr>
            <p:ph type="body" idx="1"/>
          </p:nvPr>
        </p:nvSpPr>
        <p:spPr/>
        <p:txBody>
          <a:bodyPr/>
          <a:lstStyle/>
          <a:p>
            <a:pPr>
              <a:lnSpc>
                <a:spcPct val="90000"/>
              </a:lnSpc>
            </a:pPr>
            <a:r>
              <a:rPr lang="zh-TW" altLang="en-US" sz="2000"/>
              <a:t>應定期測試，確保符合最新狀況及有效性，這類測試還應確保復原小組的所有成員以及其他相關人員瞭解計畫內容</a:t>
            </a:r>
          </a:p>
          <a:p>
            <a:pPr>
              <a:lnSpc>
                <a:spcPct val="90000"/>
              </a:lnSpc>
            </a:pPr>
            <a:r>
              <a:rPr lang="zh-TW" altLang="en-US" sz="2000"/>
              <a:t>營運持續計畫的測試時間表應指出各部分計畫的檢查方式和時間，建議經常對計畫各部分進行測試</a:t>
            </a:r>
          </a:p>
          <a:p>
            <a:pPr>
              <a:lnSpc>
                <a:spcPct val="90000"/>
              </a:lnSpc>
            </a:pPr>
            <a:r>
              <a:rPr lang="zh-TW" altLang="en-US" sz="2000"/>
              <a:t>應採用各種技術確保計畫能在實際狀況中運作，這些技術包括：</a:t>
            </a:r>
          </a:p>
          <a:p>
            <a:pPr lvl="1">
              <a:lnSpc>
                <a:spcPct val="90000"/>
              </a:lnSpc>
            </a:pPr>
            <a:r>
              <a:rPr lang="zh-TW" altLang="en-US" sz="2000"/>
              <a:t>針對各種情況沙盤推演（以狀況的範例討論業務復原程序）</a:t>
            </a:r>
          </a:p>
          <a:p>
            <a:pPr lvl="1">
              <a:lnSpc>
                <a:spcPct val="90000"/>
              </a:lnSpc>
            </a:pPr>
            <a:r>
              <a:rPr lang="zh-TW" altLang="en-US" sz="2000"/>
              <a:t>狀況模擬（尤其在意外事件或危機範例後，用以訓練員工的定位管理）</a:t>
            </a:r>
          </a:p>
          <a:p>
            <a:pPr lvl="1">
              <a:lnSpc>
                <a:spcPct val="90000"/>
              </a:lnSpc>
            </a:pPr>
            <a:r>
              <a:rPr lang="zh-TW" altLang="en-US" sz="2000"/>
              <a:t>技術性復原測試（確保資訊系統可有效復原） </a:t>
            </a:r>
          </a:p>
          <a:p>
            <a:pPr lvl="1">
              <a:lnSpc>
                <a:spcPct val="90000"/>
              </a:lnSpc>
            </a:pPr>
            <a:r>
              <a:rPr lang="zh-TW" altLang="en-US" sz="2000"/>
              <a:t>測試異地復原（在主要業務場所外，同時執行業務作業和復原作業</a:t>
            </a:r>
            <a:r>
              <a:rPr lang="en-US" altLang="zh-TW" sz="2000"/>
              <a:t>)</a:t>
            </a:r>
          </a:p>
          <a:p>
            <a:pPr lvl="1">
              <a:lnSpc>
                <a:spcPct val="90000"/>
              </a:lnSpc>
            </a:pPr>
            <a:r>
              <a:rPr lang="zh-TW" altLang="en-US" sz="2000"/>
              <a:t>測試供應商的設施和服務（確保廠商提供的服務和產品符合合約中規定</a:t>
            </a:r>
            <a:r>
              <a:rPr lang="en-US" altLang="zh-TW" sz="2000"/>
              <a:t>)</a:t>
            </a:r>
          </a:p>
          <a:p>
            <a:pPr lvl="1">
              <a:lnSpc>
                <a:spcPct val="90000"/>
              </a:lnSpc>
            </a:pPr>
            <a:r>
              <a:rPr lang="zh-TW" altLang="en-US" sz="2000"/>
              <a:t>完整演練（測試組織、人員、設備設施和作業是否能妥善處理中斷情況）</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57D5CBBB-532F-4422-AE88-01212891CE8A}" type="slidenum">
              <a:rPr lang="en-US" altLang="zh-TW"/>
              <a:pPr/>
              <a:t>68</a:t>
            </a:fld>
            <a:endParaRPr lang="en-US" altLang="zh-TW"/>
          </a:p>
        </p:txBody>
      </p:sp>
      <p:sp>
        <p:nvSpPr>
          <p:cNvPr id="1682434" name="Rectangle 2"/>
          <p:cNvSpPr>
            <a:spLocks noGrp="1" noChangeArrowheads="1"/>
          </p:cNvSpPr>
          <p:nvPr>
            <p:ph type="title"/>
          </p:nvPr>
        </p:nvSpPr>
        <p:spPr/>
        <p:txBody>
          <a:bodyPr/>
          <a:lstStyle/>
          <a:p>
            <a:r>
              <a:rPr lang="zh-TW" altLang="en-US"/>
              <a:t>維護</a:t>
            </a:r>
            <a:r>
              <a:rPr lang="en-US" altLang="zh-TW"/>
              <a:t>BCP</a:t>
            </a:r>
          </a:p>
        </p:txBody>
      </p:sp>
      <p:sp>
        <p:nvSpPr>
          <p:cNvPr id="1682435" name="Rectangle 3"/>
          <p:cNvSpPr>
            <a:spLocks noGrp="1" noChangeArrowheads="1"/>
          </p:cNvSpPr>
          <p:nvPr>
            <p:ph type="body" idx="1"/>
          </p:nvPr>
        </p:nvSpPr>
        <p:spPr>
          <a:xfrm>
            <a:off x="468313" y="1628775"/>
            <a:ext cx="8229600" cy="4411663"/>
          </a:xfrm>
        </p:spPr>
        <p:txBody>
          <a:bodyPr/>
          <a:lstStyle/>
          <a:p>
            <a:r>
              <a:rPr lang="zh-TW" altLang="en-US" sz="2800"/>
              <a:t>因為某些因素改變</a:t>
            </a:r>
            <a:r>
              <a:rPr lang="en-US" altLang="zh-TW" sz="2800"/>
              <a:t>, </a:t>
            </a:r>
            <a:r>
              <a:rPr lang="zh-TW" altLang="en-US" sz="2800"/>
              <a:t>計畫也許必須更新</a:t>
            </a:r>
          </a:p>
          <a:p>
            <a:pPr lvl="1"/>
            <a:r>
              <a:rPr lang="zh-TW" altLang="en-US" sz="2400"/>
              <a:t>法令</a:t>
            </a:r>
          </a:p>
          <a:p>
            <a:pPr lvl="1"/>
            <a:r>
              <a:rPr lang="zh-TW" altLang="en-US" sz="2400"/>
              <a:t>業務策略</a:t>
            </a:r>
          </a:p>
          <a:p>
            <a:pPr lvl="1"/>
            <a:r>
              <a:rPr lang="zh-TW" altLang="en-US" sz="2400"/>
              <a:t>風險（作業面及財務面風險）</a:t>
            </a:r>
          </a:p>
          <a:p>
            <a:pPr lvl="1"/>
            <a:r>
              <a:rPr lang="zh-TW" altLang="en-US" sz="2400"/>
              <a:t>場所、設施和資源</a:t>
            </a:r>
          </a:p>
          <a:p>
            <a:pPr lvl="1"/>
            <a:r>
              <a:rPr lang="zh-TW" altLang="en-US" sz="2400"/>
              <a:t>承包商、供應商和主要客戶</a:t>
            </a:r>
          </a:p>
          <a:p>
            <a:pPr lvl="1"/>
            <a:r>
              <a:rPr lang="zh-TW" altLang="en-US" sz="2400"/>
              <a:t>採購新設備</a:t>
            </a:r>
          </a:p>
          <a:p>
            <a:pPr lvl="1"/>
            <a:r>
              <a:rPr lang="zh-TW" altLang="en-US" sz="2400"/>
              <a:t>作業系統升級</a:t>
            </a:r>
          </a:p>
          <a:p>
            <a:pPr lvl="1"/>
            <a:r>
              <a:rPr lang="zh-TW" altLang="en-US" sz="2400"/>
              <a:t>新增或刪除作業</a:t>
            </a:r>
          </a:p>
          <a:p>
            <a:pPr lvl="1"/>
            <a:r>
              <a:rPr lang="zh-TW" altLang="en-US" sz="2400"/>
              <a:t>人員、住址或電話號碼</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E158CA50-F644-4A98-8477-7F748233DF19}" type="slidenum">
              <a:rPr lang="en-GB" sz="1000">
                <a:latin typeface="Univers 45 Light" pitchFamily="2" charset="0"/>
                <a:ea typeface="新細明體" pitchFamily="18" charset="-120"/>
                <a:cs typeface="Arial" charset="0"/>
              </a:rPr>
              <a:pPr algn="r"/>
              <a:t>69</a:t>
            </a:fld>
            <a:endParaRPr lang="en-US" altLang="zh-TW" sz="1000">
              <a:latin typeface="Univers 45 Light" pitchFamily="2" charset="0"/>
              <a:ea typeface="新細明體" pitchFamily="18" charset="-120"/>
              <a:cs typeface="Arial" charset="0"/>
            </a:endParaRPr>
          </a:p>
        </p:txBody>
      </p:sp>
      <p:sp>
        <p:nvSpPr>
          <p:cNvPr id="1683459" name="Text Box 3"/>
          <p:cNvSpPr txBox="1">
            <a:spLocks noChangeArrowheads="1"/>
          </p:cNvSpPr>
          <p:nvPr/>
        </p:nvSpPr>
        <p:spPr bwMode="auto">
          <a:xfrm>
            <a:off x="827088"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zh-TW" altLang="en-US" sz="3600" b="1" dirty="0">
                <a:solidFill>
                  <a:schemeClr val="tx2"/>
                </a:solidFill>
                <a:latin typeface="Univers 45 Light" pitchFamily="2" charset="0"/>
                <a:cs typeface="Arial" charset="0"/>
              </a:rPr>
              <a:t>營運持續計畫實例討論</a:t>
            </a:r>
          </a:p>
        </p:txBody>
      </p:sp>
    </p:spTree>
  </p:cSld>
  <p:clrMapOvr>
    <a:masterClrMapping/>
  </p:clrMapOvr>
  <p:transition spd="med">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13" name="投影片編號版面配置區 5"/>
          <p:cNvSpPr>
            <a:spLocks noGrp="1"/>
          </p:cNvSpPr>
          <p:nvPr>
            <p:ph type="sldNum" sz="quarter" idx="12"/>
          </p:nvPr>
        </p:nvSpPr>
        <p:spPr/>
        <p:txBody>
          <a:bodyPr/>
          <a:lstStyle/>
          <a:p>
            <a:fld id="{80C0EFDC-F94C-48AF-B2D0-BED11EE6EB35}" type="slidenum">
              <a:rPr lang="en-US" altLang="zh-TW"/>
              <a:pPr/>
              <a:t>7</a:t>
            </a:fld>
            <a:endParaRPr lang="en-US" altLang="zh-TW"/>
          </a:p>
        </p:txBody>
      </p:sp>
      <p:sp>
        <p:nvSpPr>
          <p:cNvPr id="1615874" name="Rectangle 2"/>
          <p:cNvSpPr>
            <a:spLocks noGrp="1" noChangeArrowheads="1"/>
          </p:cNvSpPr>
          <p:nvPr>
            <p:ph type="title"/>
          </p:nvPr>
        </p:nvSpPr>
        <p:spPr/>
        <p:txBody>
          <a:bodyPr/>
          <a:lstStyle/>
          <a:p>
            <a:r>
              <a:rPr lang="en-US" altLang="zh-TW">
                <a:latin typeface="標楷體" pitchFamily="65" charset="-120"/>
              </a:rPr>
              <a:t>2001</a:t>
            </a:r>
            <a:r>
              <a:rPr lang="zh-TW" altLang="en-US">
                <a:latin typeface="標楷體" pitchFamily="65" charset="-120"/>
              </a:rPr>
              <a:t>年美國</a:t>
            </a:r>
            <a:r>
              <a:rPr lang="en-US" altLang="zh-TW">
                <a:latin typeface="標楷體" pitchFamily="65" charset="-120"/>
              </a:rPr>
              <a:t>911</a:t>
            </a:r>
            <a:r>
              <a:rPr lang="zh-TW" altLang="en-US">
                <a:latin typeface="標楷體" pitchFamily="65" charset="-120"/>
              </a:rPr>
              <a:t>攻擊事件</a:t>
            </a:r>
          </a:p>
        </p:txBody>
      </p:sp>
      <p:grpSp>
        <p:nvGrpSpPr>
          <p:cNvPr id="1615875" name="Group 3"/>
          <p:cNvGrpSpPr>
            <a:grpSpLocks/>
          </p:cNvGrpSpPr>
          <p:nvPr/>
        </p:nvGrpSpPr>
        <p:grpSpPr bwMode="auto">
          <a:xfrm>
            <a:off x="652463" y="1700213"/>
            <a:ext cx="7735887" cy="4572000"/>
            <a:chOff x="798" y="960"/>
            <a:chExt cx="4873" cy="2880"/>
          </a:xfrm>
        </p:grpSpPr>
        <p:sp>
          <p:nvSpPr>
            <p:cNvPr id="1615876" name="Rectangle 4"/>
            <p:cNvSpPr>
              <a:spLocks noChangeArrowheads="1"/>
            </p:cNvSpPr>
            <p:nvPr/>
          </p:nvSpPr>
          <p:spPr bwMode="auto">
            <a:xfrm>
              <a:off x="798" y="960"/>
              <a:ext cx="4781" cy="2880"/>
            </a:xfrm>
            <a:prstGeom prst="rect">
              <a:avLst/>
            </a:prstGeom>
            <a:solidFill>
              <a:srgbClr val="F8F8F8"/>
            </a:solidFill>
            <a:ln w="9525">
              <a:solidFill>
                <a:srgbClr val="C0C0DB"/>
              </a:solidFill>
              <a:miter lim="800000"/>
              <a:headEnd/>
              <a:tailEnd/>
            </a:ln>
            <a:effectLst/>
          </p:spPr>
          <p:txBody>
            <a:bodyPr wrap="none" anchor="ctr"/>
            <a:lstStyle/>
            <a:p>
              <a:pPr algn="ctr"/>
              <a:endParaRPr lang="zh-TW" altLang="zh-TW" sz="2400">
                <a:ea typeface="新細明體" pitchFamily="18" charset="-120"/>
                <a:cs typeface="Arial" charset="0"/>
              </a:endParaRPr>
            </a:p>
          </p:txBody>
        </p:sp>
        <p:pic>
          <p:nvPicPr>
            <p:cNvPr id="1615877" name="Picture 5"/>
            <p:cNvPicPr>
              <a:picLocks noChangeAspect="1" noChangeArrowheads="1"/>
            </p:cNvPicPr>
            <p:nvPr/>
          </p:nvPicPr>
          <p:blipFill>
            <a:blip r:embed="rId3" cstate="print"/>
            <a:srcRect/>
            <a:stretch>
              <a:fillRect/>
            </a:stretch>
          </p:blipFill>
          <p:spPr bwMode="auto">
            <a:xfrm>
              <a:off x="1687" y="1008"/>
              <a:ext cx="3984" cy="2696"/>
            </a:xfrm>
            <a:prstGeom prst="rect">
              <a:avLst/>
            </a:prstGeom>
            <a:noFill/>
            <a:ln w="9525">
              <a:noFill/>
              <a:miter lim="800000"/>
              <a:headEnd/>
              <a:tailEnd/>
            </a:ln>
            <a:effectLst/>
          </p:spPr>
        </p:pic>
        <p:sp>
          <p:nvSpPr>
            <p:cNvPr id="1615878" name="Rectangle 6"/>
            <p:cNvSpPr>
              <a:spLocks noChangeArrowheads="1"/>
            </p:cNvSpPr>
            <p:nvPr/>
          </p:nvSpPr>
          <p:spPr bwMode="auto">
            <a:xfrm>
              <a:off x="5494" y="2112"/>
              <a:ext cx="177" cy="1542"/>
            </a:xfrm>
            <a:prstGeom prst="rect">
              <a:avLst/>
            </a:prstGeom>
            <a:solidFill>
              <a:schemeClr val="bg1"/>
            </a:solidFill>
            <a:ln w="9525">
              <a:noFill/>
              <a:miter lim="800000"/>
              <a:headEnd/>
              <a:tailEnd/>
            </a:ln>
            <a:effectLst/>
          </p:spPr>
          <p:txBody>
            <a:bodyPr wrap="none" anchor="ctr"/>
            <a:lstStyle/>
            <a:p>
              <a:endParaRPr lang="zh-TW" altLang="en-US"/>
            </a:p>
          </p:txBody>
        </p:sp>
        <p:sp>
          <p:nvSpPr>
            <p:cNvPr id="1615879" name="Rectangle 7"/>
            <p:cNvSpPr>
              <a:spLocks noChangeArrowheads="1"/>
            </p:cNvSpPr>
            <p:nvPr/>
          </p:nvSpPr>
          <p:spPr bwMode="auto">
            <a:xfrm>
              <a:off x="2570" y="2352"/>
              <a:ext cx="1776" cy="240"/>
            </a:xfrm>
            <a:prstGeom prst="rect">
              <a:avLst/>
            </a:prstGeom>
            <a:solidFill>
              <a:schemeClr val="bg1"/>
            </a:solidFill>
            <a:ln w="9525">
              <a:noFill/>
              <a:miter lim="800000"/>
              <a:headEnd/>
              <a:tailEnd/>
            </a:ln>
            <a:effectLst/>
          </p:spPr>
          <p:txBody>
            <a:bodyPr anchor="ctr"/>
            <a:lstStyle/>
            <a:p>
              <a:r>
                <a:rPr lang="en-US" altLang="zh-TW" sz="1600" b="1">
                  <a:latin typeface="Arial" charset="0"/>
                  <a:ea typeface="STXinwei" pitchFamily="2" charset="-122"/>
                  <a:cs typeface="Arial" charset="0"/>
                </a:rPr>
                <a:t>Lessons Learnt from 911</a:t>
              </a:r>
            </a:p>
          </p:txBody>
        </p:sp>
        <p:sp>
          <p:nvSpPr>
            <p:cNvPr id="1615880" name="Rectangle 8"/>
            <p:cNvSpPr>
              <a:spLocks noChangeArrowheads="1"/>
            </p:cNvSpPr>
            <p:nvPr/>
          </p:nvSpPr>
          <p:spPr bwMode="auto">
            <a:xfrm>
              <a:off x="1152" y="1632"/>
              <a:ext cx="4350" cy="576"/>
            </a:xfrm>
            <a:prstGeom prst="rect">
              <a:avLst/>
            </a:prstGeom>
            <a:solidFill>
              <a:srgbClr val="F8F8F8"/>
            </a:solidFill>
            <a:ln w="9525">
              <a:noFill/>
              <a:miter lim="800000"/>
              <a:headEnd/>
              <a:tailEnd/>
            </a:ln>
            <a:effectLst/>
          </p:spPr>
          <p:txBody>
            <a:bodyPr wrap="none" anchor="ctr"/>
            <a:lstStyle/>
            <a:p>
              <a:endParaRPr lang="zh-TW" altLang="en-US"/>
            </a:p>
          </p:txBody>
        </p:sp>
        <p:sp>
          <p:nvSpPr>
            <p:cNvPr id="1615881" name="Rectangle 9"/>
            <p:cNvSpPr>
              <a:spLocks noChangeArrowheads="1"/>
            </p:cNvSpPr>
            <p:nvPr/>
          </p:nvSpPr>
          <p:spPr bwMode="auto">
            <a:xfrm>
              <a:off x="1591" y="1728"/>
              <a:ext cx="4080" cy="289"/>
            </a:xfrm>
            <a:prstGeom prst="rect">
              <a:avLst/>
            </a:prstGeom>
            <a:noFill/>
            <a:ln w="9525">
              <a:noFill/>
              <a:miter lim="800000"/>
              <a:headEnd/>
              <a:tailEnd/>
            </a:ln>
            <a:effectLst/>
          </p:spPr>
          <p:txBody>
            <a:bodyPr/>
            <a:lstStyle/>
            <a:p>
              <a:pPr marL="358775" indent="-358775" algn="ctr" eaLnBrk="1" hangingPunct="1">
                <a:spcBef>
                  <a:spcPct val="20000"/>
                </a:spcBef>
                <a:buClr>
                  <a:schemeClr val="tx2"/>
                </a:buClr>
                <a:buSzPct val="70000"/>
                <a:buFont typeface="Wingdings" pitchFamily="2" charset="2"/>
                <a:buChar char="l"/>
              </a:pPr>
              <a:r>
                <a:rPr kumimoji="1" lang="en-US" altLang="zh-TW" sz="1100" b="1">
                  <a:latin typeface="MS PGothic" pitchFamily="34" charset="-128"/>
                  <a:ea typeface="MS PGothic" pitchFamily="34" charset="-128"/>
                </a:rPr>
                <a:t>By Richard Corcoran, Manager, Global Business Continuity, Eastman Kodak Company</a:t>
              </a:r>
            </a:p>
            <a:p>
              <a:pPr marL="358775" indent="-358775" algn="ctr" eaLnBrk="1" hangingPunct="1">
                <a:spcBef>
                  <a:spcPct val="20000"/>
                </a:spcBef>
                <a:buClr>
                  <a:schemeClr val="tx2"/>
                </a:buClr>
                <a:buSzPct val="70000"/>
                <a:buFont typeface="Wingdings" pitchFamily="2" charset="2"/>
                <a:buChar char="l"/>
              </a:pPr>
              <a:r>
                <a:rPr kumimoji="1" lang="en-US" altLang="zh-TW" sz="1100" b="1" i="1">
                  <a:solidFill>
                    <a:srgbClr val="0000FF"/>
                  </a:solidFill>
                  <a:latin typeface="MS PGothic" pitchFamily="34" charset="-128"/>
                  <a:ea typeface="MS PGothic" pitchFamily="34" charset="-128"/>
                </a:rPr>
                <a:t>http://www.contingencyplanning.com/article_index.cfm?article=393</a:t>
              </a:r>
            </a:p>
            <a:p>
              <a:pPr marL="358775" indent="-358775" algn="ctr" eaLnBrk="1" hangingPunct="1">
                <a:spcBef>
                  <a:spcPct val="20000"/>
                </a:spcBef>
                <a:buClr>
                  <a:schemeClr val="tx2"/>
                </a:buClr>
                <a:buSzPct val="70000"/>
                <a:buFont typeface="Wingdings" pitchFamily="2" charset="2"/>
                <a:buChar char="l"/>
              </a:pPr>
              <a:r>
                <a:rPr kumimoji="1" lang="en-US" altLang="zh-TW" sz="1300">
                  <a:latin typeface="MS PGothic" pitchFamily="34" charset="-128"/>
                  <a:ea typeface="MS PGothic" pitchFamily="34" charset="-128"/>
                </a:rPr>
                <a:t/>
              </a:r>
              <a:br>
                <a:rPr kumimoji="1" lang="en-US" altLang="zh-TW" sz="1300">
                  <a:latin typeface="MS PGothic" pitchFamily="34" charset="-128"/>
                  <a:ea typeface="MS PGothic" pitchFamily="34" charset="-128"/>
                </a:rPr>
              </a:br>
              <a:endParaRPr kumimoji="1" lang="en-US" altLang="zh-TW" sz="1300">
                <a:latin typeface="MS PGothic" pitchFamily="34" charset="-128"/>
                <a:ea typeface="MS PGothic" pitchFamily="34" charset="-128"/>
              </a:endParaRPr>
            </a:p>
          </p:txBody>
        </p:sp>
        <p:pic>
          <p:nvPicPr>
            <p:cNvPr id="1615882" name="Picture 10"/>
            <p:cNvPicPr>
              <a:picLocks noChangeAspect="1" noChangeArrowheads="1"/>
            </p:cNvPicPr>
            <p:nvPr/>
          </p:nvPicPr>
          <p:blipFill>
            <a:blip r:embed="rId4" cstate="print"/>
            <a:srcRect/>
            <a:stretch>
              <a:fillRect/>
            </a:stretch>
          </p:blipFill>
          <p:spPr bwMode="auto">
            <a:xfrm>
              <a:off x="798" y="2208"/>
              <a:ext cx="1728" cy="1466"/>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3394493D-8685-438F-8FA2-195A3115579D}" type="slidenum">
              <a:rPr lang="en-US" altLang="zh-TW"/>
              <a:pPr/>
              <a:t>70</a:t>
            </a:fld>
            <a:endParaRPr lang="en-US" altLang="zh-TW"/>
          </a:p>
        </p:txBody>
      </p:sp>
      <p:sp>
        <p:nvSpPr>
          <p:cNvPr id="1685506" name="Rectangle 2"/>
          <p:cNvSpPr>
            <a:spLocks noGrp="1" noChangeArrowheads="1"/>
          </p:cNvSpPr>
          <p:nvPr>
            <p:ph type="title"/>
          </p:nvPr>
        </p:nvSpPr>
        <p:spPr/>
        <p:txBody>
          <a:bodyPr/>
          <a:lstStyle/>
          <a:p>
            <a:r>
              <a:rPr lang="zh-TW" altLang="en-US"/>
              <a:t>常見營運持續管理的問題</a:t>
            </a:r>
          </a:p>
        </p:txBody>
      </p:sp>
      <p:sp>
        <p:nvSpPr>
          <p:cNvPr id="1685507" name="Rectangle 3"/>
          <p:cNvSpPr>
            <a:spLocks noGrp="1" noChangeArrowheads="1"/>
          </p:cNvSpPr>
          <p:nvPr>
            <p:ph type="body" idx="1"/>
          </p:nvPr>
        </p:nvSpPr>
        <p:spPr>
          <a:xfrm>
            <a:off x="827088" y="1628775"/>
            <a:ext cx="7593012" cy="4970463"/>
          </a:xfrm>
        </p:spPr>
        <p:txBody>
          <a:bodyPr/>
          <a:lstStyle/>
          <a:p>
            <a:pPr marL="265113" indent="-265113" defTabSz="317500"/>
            <a:r>
              <a:rPr lang="zh-TW" altLang="en-US" sz="2400"/>
              <a:t>異地備援場所空間不足</a:t>
            </a:r>
          </a:p>
          <a:p>
            <a:pPr marL="265113" indent="-265113" defTabSz="317500"/>
            <a:r>
              <a:rPr lang="zh-TW" altLang="en-US" sz="2400"/>
              <a:t>回復策略評估不正確</a:t>
            </a:r>
          </a:p>
          <a:p>
            <a:pPr marL="265113" indent="-265113" defTabSz="317500"/>
            <a:r>
              <a:rPr lang="zh-TW" altLang="en-US" sz="2400"/>
              <a:t>缺乏業務單位的參與，或未得到業務單位的同意</a:t>
            </a:r>
          </a:p>
          <a:p>
            <a:pPr marL="265113" indent="-265113" defTabSz="317500"/>
            <a:r>
              <a:rPr lang="zh-TW" altLang="en-US" sz="2400"/>
              <a:t>忽略部門或應用系統相依的關係</a:t>
            </a:r>
          </a:p>
          <a:p>
            <a:pPr marL="265113" indent="-265113" defTabSz="317500"/>
            <a:r>
              <a:rPr lang="zh-TW" altLang="en-US" sz="2400"/>
              <a:t>忽略部分重要資源</a:t>
            </a:r>
            <a:r>
              <a:rPr lang="en-US" altLang="zh-TW" sz="2400"/>
              <a:t>﹙Internet</a:t>
            </a:r>
            <a:r>
              <a:rPr lang="en-US" altLang="en-US" sz="2400"/>
              <a:t>、</a:t>
            </a:r>
            <a:r>
              <a:rPr lang="en-US" altLang="zh-TW" sz="2400"/>
              <a:t>e-mail</a:t>
            </a:r>
            <a:r>
              <a:rPr lang="zh-TW" altLang="en-US" sz="2400"/>
              <a:t>等</a:t>
            </a:r>
            <a:r>
              <a:rPr lang="en-US" altLang="zh-TW" sz="2400"/>
              <a:t>﹚</a:t>
            </a:r>
            <a:r>
              <a:rPr lang="zh-TW" altLang="en-US" sz="2400"/>
              <a:t>，造成業務運作的瓶頸</a:t>
            </a:r>
          </a:p>
          <a:p>
            <a:pPr marL="265113" indent="-265113" defTabSz="317500"/>
            <a:r>
              <a:rPr lang="zh-TW" altLang="en-US" sz="2400"/>
              <a:t>支援的資源不足</a:t>
            </a:r>
          </a:p>
          <a:p>
            <a:pPr marL="265113" indent="-265113" defTabSz="317500"/>
            <a:r>
              <a:rPr lang="zh-TW" altLang="en-US" sz="2400"/>
              <a:t>回復計畫不夠詳細，仍需依賴熟悉系統的人員執行</a:t>
            </a:r>
          </a:p>
          <a:p>
            <a:pPr marL="265113" indent="-265113" defTabSz="317500"/>
            <a:r>
              <a:rPr lang="zh-TW" altLang="en-US" sz="2400"/>
              <a:t>處理流程不明確，無法照表操課</a:t>
            </a:r>
          </a:p>
          <a:p>
            <a:pPr marL="265113" indent="-265113" defTabSz="317500"/>
            <a:r>
              <a:rPr lang="zh-TW" altLang="en-US" sz="2400"/>
              <a:t>缺乏適當的維護更新機制</a:t>
            </a:r>
          </a:p>
          <a:p>
            <a:pPr marL="265113" indent="-265113" defTabSz="317500"/>
            <a:r>
              <a:rPr lang="zh-TW" altLang="en-US" sz="2400"/>
              <a:t>通常只測試回復系統，缺乏完整流程測試</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Rectangle 2"/>
          <p:cNvSpPr>
            <a:spLocks noChangeArrowheads="1"/>
          </p:cNvSpPr>
          <p:nvPr/>
        </p:nvSpPr>
        <p:spPr bwMode="auto">
          <a:xfrm>
            <a:off x="8077200" y="6489700"/>
            <a:ext cx="800100" cy="295275"/>
          </a:xfrm>
          <a:prstGeom prst="rect">
            <a:avLst/>
          </a:prstGeom>
          <a:noFill/>
          <a:ln w="9525" algn="ctr">
            <a:noFill/>
            <a:miter lim="800000"/>
            <a:headEnd/>
            <a:tailEnd/>
          </a:ln>
          <a:effectLst/>
        </p:spPr>
        <p:txBody>
          <a:bodyPr anchor="b"/>
          <a:lstStyle/>
          <a:p>
            <a:pPr algn="r"/>
            <a:fld id="{E158CA50-F644-4A98-8477-7F748233DF19}" type="slidenum">
              <a:rPr lang="en-GB" sz="1000">
                <a:latin typeface="Univers 45 Light" pitchFamily="2" charset="0"/>
                <a:ea typeface="新細明體" pitchFamily="18" charset="-120"/>
                <a:cs typeface="Arial" charset="0"/>
              </a:rPr>
              <a:pPr algn="r"/>
              <a:t>71</a:t>
            </a:fld>
            <a:endParaRPr lang="en-US" altLang="zh-TW" sz="1000">
              <a:latin typeface="Univers 45 Light" pitchFamily="2" charset="0"/>
              <a:ea typeface="新細明體" pitchFamily="18" charset="-120"/>
              <a:cs typeface="Arial" charset="0"/>
            </a:endParaRPr>
          </a:p>
        </p:txBody>
      </p:sp>
      <p:sp>
        <p:nvSpPr>
          <p:cNvPr id="1683459" name="Text Box 3"/>
          <p:cNvSpPr txBox="1">
            <a:spLocks noChangeArrowheads="1"/>
          </p:cNvSpPr>
          <p:nvPr/>
        </p:nvSpPr>
        <p:spPr bwMode="auto">
          <a:xfrm>
            <a:off x="827088" y="2905125"/>
            <a:ext cx="7467600" cy="2971800"/>
          </a:xfrm>
          <a:prstGeom prst="rect">
            <a:avLst/>
          </a:prstGeom>
          <a:noFill/>
          <a:ln w="9525">
            <a:noFill/>
            <a:miter lim="800000"/>
            <a:headEnd/>
            <a:tailEnd/>
          </a:ln>
          <a:effectLst/>
        </p:spPr>
        <p:txBody>
          <a:bodyPr anchor="ctr" anchorCtr="1"/>
          <a:lstStyle/>
          <a:p>
            <a:pPr algn="ctr" eaLnBrk="1" hangingPunct="1">
              <a:spcBef>
                <a:spcPct val="50000"/>
              </a:spcBef>
            </a:pPr>
            <a:r>
              <a:rPr lang="en-US" altLang="zh-TW" sz="3600" b="1" dirty="0" smtClean="0">
                <a:solidFill>
                  <a:schemeClr val="tx2"/>
                </a:solidFill>
                <a:cs typeface="Times New Roman" pitchFamily="18" charset="0"/>
              </a:rPr>
              <a:t>Workshop</a:t>
            </a:r>
            <a:endParaRPr lang="zh-TW" altLang="en-US" sz="3600" b="1" dirty="0">
              <a:solidFill>
                <a:schemeClr val="tx2"/>
              </a:solidFill>
              <a:cs typeface="Times New Roman" pitchFamily="18" charset="0"/>
            </a:endParaRPr>
          </a:p>
        </p:txBody>
      </p:sp>
    </p:spTree>
  </p:cSld>
  <p:clrMapOvr>
    <a:masterClrMapping/>
  </p:clrMapOvr>
  <p:transition spd="med">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3394493D-8685-438F-8FA2-195A3115579D}" type="slidenum">
              <a:rPr lang="en-US" altLang="zh-TW"/>
              <a:pPr/>
              <a:t>72</a:t>
            </a:fld>
            <a:endParaRPr lang="en-US" altLang="zh-TW"/>
          </a:p>
        </p:txBody>
      </p:sp>
      <p:sp>
        <p:nvSpPr>
          <p:cNvPr id="1685506" name="Rectangle 2"/>
          <p:cNvSpPr>
            <a:spLocks noGrp="1" noChangeArrowheads="1"/>
          </p:cNvSpPr>
          <p:nvPr>
            <p:ph type="title"/>
          </p:nvPr>
        </p:nvSpPr>
        <p:spPr/>
        <p:txBody>
          <a:bodyPr/>
          <a:lstStyle/>
          <a:p>
            <a:r>
              <a:rPr lang="zh-TW" altLang="en-US" dirty="0" smtClean="0"/>
              <a:t>營運衝擊分析</a:t>
            </a:r>
            <a:r>
              <a:rPr lang="en-US" altLang="zh-TW" dirty="0" smtClean="0"/>
              <a:t>(BIA)</a:t>
            </a:r>
            <a:endParaRPr lang="zh-TW" altLang="en-US" dirty="0"/>
          </a:p>
        </p:txBody>
      </p:sp>
      <p:graphicFrame>
        <p:nvGraphicFramePr>
          <p:cNvPr id="8" name="表格 7"/>
          <p:cNvGraphicFramePr>
            <a:graphicFrameLocks noGrp="1"/>
          </p:cNvGraphicFramePr>
          <p:nvPr/>
        </p:nvGraphicFramePr>
        <p:xfrm>
          <a:off x="636588" y="1772816"/>
          <a:ext cx="8050211" cy="4496251"/>
        </p:xfrm>
        <a:graphic>
          <a:graphicData uri="http://schemas.openxmlformats.org/drawingml/2006/table">
            <a:tbl>
              <a:tblPr/>
              <a:tblGrid>
                <a:gridCol w="1334431"/>
                <a:gridCol w="1334431"/>
                <a:gridCol w="1077809"/>
                <a:gridCol w="1077809"/>
                <a:gridCol w="923837"/>
                <a:gridCol w="1150947"/>
                <a:gridCol w="1150947"/>
              </a:tblGrid>
              <a:tr h="1149163">
                <a:tc>
                  <a:txBody>
                    <a:bodyPr/>
                    <a:lstStyle/>
                    <a:p>
                      <a:pPr algn="ctr">
                        <a:spcAft>
                          <a:spcPts val="0"/>
                        </a:spcAft>
                      </a:pPr>
                      <a:r>
                        <a:rPr lang="zh-TW" sz="1400" b="1" kern="0" dirty="0">
                          <a:latin typeface="Times New Roman"/>
                          <a:ea typeface="標楷體"/>
                          <a:cs typeface="新細明體"/>
                        </a:rPr>
                        <a:t>重要流程</a:t>
                      </a:r>
                      <a:r>
                        <a:rPr lang="en-US" sz="1400" b="1" kern="0" dirty="0">
                          <a:latin typeface="Times New Roman"/>
                          <a:ea typeface="標楷體"/>
                          <a:cs typeface="Times New Roman"/>
                        </a:rPr>
                        <a:t>/</a:t>
                      </a:r>
                      <a:r>
                        <a:rPr lang="zh-TW" sz="1400" b="1" kern="0" dirty="0">
                          <a:latin typeface="Times New Roman"/>
                          <a:ea typeface="標楷體"/>
                          <a:cs typeface="新細明體"/>
                        </a:rPr>
                        <a:t>系統</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子流程</a:t>
                      </a:r>
                      <a:r>
                        <a:rPr lang="en-US" sz="1400" b="1" kern="0" dirty="0">
                          <a:latin typeface="Times New Roman"/>
                          <a:ea typeface="標楷體"/>
                          <a:cs typeface="Times New Roman"/>
                        </a:rPr>
                        <a:t>/</a:t>
                      </a:r>
                      <a:r>
                        <a:rPr lang="zh-TW" sz="1400" b="1" kern="0" dirty="0">
                          <a:latin typeface="Times New Roman"/>
                          <a:ea typeface="標楷體"/>
                          <a:cs typeface="新細明體"/>
                        </a:rPr>
                        <a:t>系統</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流程</a:t>
                      </a:r>
                      <a:r>
                        <a:rPr lang="en-US" sz="1400" b="1" kern="0" dirty="0">
                          <a:latin typeface="Times New Roman"/>
                          <a:ea typeface="標楷體"/>
                          <a:cs typeface="Times New Roman"/>
                        </a:rPr>
                        <a:t>/</a:t>
                      </a:r>
                      <a:r>
                        <a:rPr lang="zh-TW" sz="1400" b="1" kern="0" dirty="0">
                          <a:latin typeface="Times New Roman"/>
                          <a:ea typeface="標楷體"/>
                          <a:cs typeface="新細明體"/>
                        </a:rPr>
                        <a:t>系統負責人</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衝擊影響</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目標回</a:t>
                      </a:r>
                      <a:r>
                        <a:rPr lang="en-US" sz="1400" b="1" kern="0" dirty="0">
                          <a:latin typeface="Times New Roman"/>
                          <a:ea typeface="標楷體"/>
                          <a:cs typeface="新細明體"/>
                        </a:rPr>
                        <a:t/>
                      </a:r>
                      <a:br>
                        <a:rPr lang="en-US" sz="1400" b="1" kern="0" dirty="0">
                          <a:latin typeface="Times New Roman"/>
                          <a:ea typeface="標楷體"/>
                          <a:cs typeface="新細明體"/>
                        </a:rPr>
                      </a:br>
                      <a:r>
                        <a:rPr lang="zh-TW" sz="1400" b="1" kern="0" dirty="0">
                          <a:latin typeface="Times New Roman"/>
                          <a:ea typeface="標楷體"/>
                          <a:cs typeface="新細明體"/>
                        </a:rPr>
                        <a:t>復時間</a:t>
                      </a:r>
                      <a:r>
                        <a:rPr lang="en-US" sz="1400" b="1" kern="0" dirty="0">
                          <a:latin typeface="Times New Roman"/>
                          <a:ea typeface="標楷體"/>
                          <a:cs typeface="新細明體"/>
                        </a:rPr>
                        <a:t/>
                      </a:r>
                      <a:br>
                        <a:rPr lang="en-US" sz="1400" b="1" kern="0" dirty="0">
                          <a:latin typeface="Times New Roman"/>
                          <a:ea typeface="標楷體"/>
                          <a:cs typeface="新細明體"/>
                        </a:rPr>
                      </a:br>
                      <a:r>
                        <a:rPr lang="zh-TW" sz="1400" b="1" kern="0" dirty="0">
                          <a:latin typeface="Times New Roman"/>
                          <a:ea typeface="標楷體"/>
                          <a:cs typeface="新細明體"/>
                        </a:rPr>
                        <a:t>（</a:t>
                      </a:r>
                      <a:r>
                        <a:rPr lang="en-US" sz="1400" b="1" kern="0" dirty="0">
                          <a:latin typeface="Times New Roman"/>
                          <a:ea typeface="標楷體"/>
                          <a:cs typeface="Times New Roman"/>
                        </a:rPr>
                        <a:t>RTO</a:t>
                      </a:r>
                      <a:r>
                        <a:rPr lang="zh-TW" sz="1400" b="1" kern="0" dirty="0">
                          <a:latin typeface="Times New Roman"/>
                          <a:ea typeface="標楷體"/>
                          <a:cs typeface="新細明體"/>
                        </a:rPr>
                        <a:t>）</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最大可</a:t>
                      </a:r>
                      <a:r>
                        <a:rPr lang="en-US" sz="1400" b="1" kern="0" dirty="0">
                          <a:latin typeface="Times New Roman"/>
                          <a:ea typeface="標楷體"/>
                          <a:cs typeface="新細明體"/>
                        </a:rPr>
                        <a:t/>
                      </a:r>
                      <a:br>
                        <a:rPr lang="en-US" sz="1400" b="1" kern="0" dirty="0">
                          <a:latin typeface="Times New Roman"/>
                          <a:ea typeface="標楷體"/>
                          <a:cs typeface="新細明體"/>
                        </a:rPr>
                      </a:br>
                      <a:r>
                        <a:rPr lang="zh-TW" sz="1400" b="1" kern="0" dirty="0">
                          <a:latin typeface="Times New Roman"/>
                          <a:ea typeface="標楷體"/>
                          <a:cs typeface="新細明體"/>
                        </a:rPr>
                        <a:t>容忍中</a:t>
                      </a:r>
                      <a:r>
                        <a:rPr lang="en-US" sz="1400" b="1" kern="0" dirty="0">
                          <a:latin typeface="Times New Roman"/>
                          <a:ea typeface="標楷體"/>
                          <a:cs typeface="新細明體"/>
                        </a:rPr>
                        <a:t/>
                      </a:r>
                      <a:br>
                        <a:rPr lang="en-US" sz="1400" b="1" kern="0" dirty="0">
                          <a:latin typeface="Times New Roman"/>
                          <a:ea typeface="標楷體"/>
                          <a:cs typeface="新細明體"/>
                        </a:rPr>
                      </a:br>
                      <a:r>
                        <a:rPr lang="zh-TW" sz="1400" b="1" kern="0" dirty="0">
                          <a:latin typeface="Times New Roman"/>
                          <a:ea typeface="標楷體"/>
                          <a:cs typeface="新細明體"/>
                        </a:rPr>
                        <a:t>斷時間</a:t>
                      </a:r>
                      <a:r>
                        <a:rPr lang="en-US" sz="1400" b="1" kern="0" dirty="0">
                          <a:latin typeface="Times New Roman"/>
                          <a:ea typeface="標楷體"/>
                          <a:cs typeface="Times New Roman"/>
                        </a:rPr>
                        <a:t>(MTPD)</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r>
                        <a:rPr lang="zh-TW" sz="1400" b="1" kern="0" dirty="0">
                          <a:latin typeface="Times New Roman"/>
                          <a:ea typeface="標楷體"/>
                          <a:cs typeface="新細明體"/>
                        </a:rPr>
                        <a:t>最低營運水準</a:t>
                      </a:r>
                      <a:endParaRPr lang="zh-TW" sz="1400" kern="10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78924">
                <a:tc rowSpan="3">
                  <a:txBody>
                    <a:bodyPr/>
                    <a:lstStyle/>
                    <a:p>
                      <a:pPr algn="just">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lgn="just">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lgn="just">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rowSpan="3">
                  <a:txBody>
                    <a:bodyPr/>
                    <a:lstStyle/>
                    <a:p>
                      <a:pPr algn="ctr">
                        <a:spcAft>
                          <a:spcPts val="0"/>
                        </a:spcAft>
                      </a:pPr>
                      <a:r>
                        <a:rPr lang="zh-TW" sz="1100" kern="0">
                          <a:solidFill>
                            <a:srgbClr val="FF0000"/>
                          </a:solidFill>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rowSpan="3">
                  <a:txBody>
                    <a:bodyPr/>
                    <a:lstStyle/>
                    <a:p>
                      <a:pPr algn="ctr">
                        <a:spcAft>
                          <a:spcPts val="0"/>
                        </a:spcAft>
                      </a:pPr>
                      <a:r>
                        <a:rPr lang="zh-TW" sz="1100" kern="0">
                          <a:solidFill>
                            <a:srgbClr val="FF0000"/>
                          </a:solidFill>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100" kern="0">
                          <a:latin typeface="Times New Roman"/>
                          <a:ea typeface="新細明體"/>
                          <a:cs typeface="Times New Roman"/>
                        </a:rPr>
                        <a:t>　</a:t>
                      </a:r>
                      <a:endParaRPr lang="zh-TW" sz="1000" kern="10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rowSpan="3">
                  <a:txBody>
                    <a:bodyPr/>
                    <a:lstStyle/>
                    <a:p>
                      <a:pPr>
                        <a:spcAft>
                          <a:spcPts val="0"/>
                        </a:spcAft>
                      </a:pPr>
                      <a:endParaRPr lang="en-US" sz="1100" kern="0">
                        <a:solidFill>
                          <a:srgbClr val="FF0000"/>
                        </a:solidFill>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924">
                <a:tc vMerge="1">
                  <a:txBody>
                    <a:bodyPr/>
                    <a:lstStyle/>
                    <a:p>
                      <a:endParaRPr lang="zh-TW" altLang="en-US"/>
                    </a:p>
                  </a:txBody>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100" kern="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100" kern="0" dirty="0">
                        <a:latin typeface="Times New Roman"/>
                        <a:ea typeface="新細明體"/>
                        <a:cs typeface="Times New Roman"/>
                      </a:endParaRPr>
                    </a:p>
                  </a:txBody>
                  <a:tcPr marL="14534" marR="145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5858" name="Picture 2"/>
          <p:cNvPicPr>
            <a:picLocks noChangeArrowheads="1"/>
          </p:cNvPicPr>
          <p:nvPr/>
        </p:nvPicPr>
        <p:blipFill>
          <a:blip r:embed="rId2" cstate="print"/>
          <a:srcRect/>
          <a:stretch>
            <a:fillRect/>
          </a:stretch>
        </p:blipFill>
        <p:spPr bwMode="auto">
          <a:xfrm>
            <a:off x="611188" y="1628775"/>
            <a:ext cx="2305050" cy="2484438"/>
          </a:xfrm>
          <a:prstGeom prst="rect">
            <a:avLst/>
          </a:prstGeom>
          <a:noFill/>
          <a:ln w="12700">
            <a:noFill/>
            <a:miter lim="800000"/>
            <a:headEnd/>
            <a:tailEnd/>
          </a:ln>
          <a:effectLst/>
        </p:spPr>
      </p:pic>
      <p:pic>
        <p:nvPicPr>
          <p:cNvPr id="1785859" name="Picture 3">
            <a:hlinkClick r:id="rId3" action="ppaction://hlinksldjump"/>
          </p:cNvPr>
          <p:cNvPicPr>
            <a:picLocks noChangeArrowheads="1"/>
          </p:cNvPicPr>
          <p:nvPr/>
        </p:nvPicPr>
        <p:blipFill>
          <a:blip r:embed="rId4" cstate="print"/>
          <a:srcRect/>
          <a:stretch>
            <a:fillRect/>
          </a:stretch>
        </p:blipFill>
        <p:spPr bwMode="auto">
          <a:xfrm>
            <a:off x="6011863" y="3500438"/>
            <a:ext cx="2490787" cy="2486025"/>
          </a:xfrm>
          <a:prstGeom prst="rect">
            <a:avLst/>
          </a:prstGeom>
          <a:noFill/>
          <a:ln w="12700">
            <a:noFill/>
            <a:miter lim="800000"/>
            <a:headEnd/>
            <a:tailEnd/>
          </a:ln>
          <a:effectLst/>
        </p:spPr>
      </p:pic>
      <p:sp>
        <p:nvSpPr>
          <p:cNvPr id="1785860" name="Rectangle 4"/>
          <p:cNvSpPr>
            <a:spLocks noChangeArrowheads="1"/>
          </p:cNvSpPr>
          <p:nvPr/>
        </p:nvSpPr>
        <p:spPr bwMode="auto">
          <a:xfrm>
            <a:off x="3290888" y="3357563"/>
            <a:ext cx="2144712" cy="1003300"/>
          </a:xfrm>
          <a:prstGeom prst="rect">
            <a:avLst/>
          </a:prstGeom>
          <a:noFill/>
          <a:ln w="12700">
            <a:noFill/>
            <a:miter lim="800000"/>
            <a:headEnd/>
            <a:tailEnd/>
          </a:ln>
          <a:effectLst/>
        </p:spPr>
        <p:txBody>
          <a:bodyPr lIns="90488" tIns="44450" rIns="90488" bIns="44450">
            <a:spAutoFit/>
          </a:bodyPr>
          <a:lstStyle/>
          <a:p>
            <a:pPr algn="ctr">
              <a:spcBef>
                <a:spcPct val="50000"/>
              </a:spcBef>
            </a:pPr>
            <a:r>
              <a:rPr lang="en-US" altLang="zh-TW" sz="6000">
                <a:solidFill>
                  <a:srgbClr val="000066"/>
                </a:solidFill>
                <a:ea typeface="新細明體" pitchFamily="18" charset="-120"/>
              </a:rPr>
              <a:t>Q</a:t>
            </a:r>
            <a:r>
              <a:rPr lang="en-US" altLang="en-US" sz="6000">
                <a:solidFill>
                  <a:srgbClr val="000066"/>
                </a:solidFill>
                <a:ea typeface="新細明體" pitchFamily="18" charset="-120"/>
              </a:rPr>
              <a:t>&amp;</a:t>
            </a:r>
            <a:r>
              <a:rPr lang="en-US" altLang="zh-TW" sz="6000">
                <a:solidFill>
                  <a:srgbClr val="000066"/>
                </a:solidFill>
                <a:ea typeface="新細明體" pitchFamily="18" charset="-120"/>
              </a:rPr>
              <a:t>A</a:t>
            </a:r>
            <a:endParaRPr lang="en-US" altLang="en-US" sz="6000">
              <a:solidFill>
                <a:srgbClr val="000066"/>
              </a:solidFill>
              <a:ea typeface="新細明體" pitchFamily="18"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p:cNvSpPr>
            <a:spLocks noGrp="1" noChangeArrowheads="1"/>
          </p:cNvSpPr>
          <p:nvPr>
            <p:ph type="ctrTitle"/>
          </p:nvPr>
        </p:nvSpPr>
        <p:spPr>
          <a:xfrm>
            <a:off x="1187450" y="620713"/>
            <a:ext cx="6121400" cy="2133600"/>
          </a:xfrm>
        </p:spPr>
        <p:txBody>
          <a:bodyPr/>
          <a:lstStyle/>
          <a:p>
            <a:r>
              <a:rPr lang="zh-TW" altLang="en-US" sz="4800" b="1"/>
              <a:t>簡報完畢，敬請指教</a:t>
            </a:r>
          </a:p>
        </p:txBody>
      </p:sp>
      <p:sp>
        <p:nvSpPr>
          <p:cNvPr id="1694723" name="Rectangle 3"/>
          <p:cNvSpPr>
            <a:spLocks noChangeArrowheads="1"/>
          </p:cNvSpPr>
          <p:nvPr/>
        </p:nvSpPr>
        <p:spPr bwMode="auto">
          <a:xfrm>
            <a:off x="2051050" y="3573463"/>
            <a:ext cx="5113338" cy="1552575"/>
          </a:xfrm>
          <a:prstGeom prst="rect">
            <a:avLst/>
          </a:prstGeom>
          <a:noFill/>
          <a:ln w="12700" cap="sq">
            <a:noFill/>
            <a:miter lim="800000"/>
            <a:headEnd type="none" w="sm" len="sm"/>
            <a:tailEnd type="none" w="sm" len="sm"/>
          </a:ln>
          <a:effectLst/>
        </p:spPr>
        <p:txBody>
          <a:bodyPr anchor="ctr">
            <a:spAutoFit/>
          </a:bodyPr>
          <a:lstStyle/>
          <a:p>
            <a:pPr eaLnBrk="1" hangingPunct="1"/>
            <a:r>
              <a:rPr kumimoji="1" lang="en-US" altLang="zh-TW" sz="2400"/>
              <a:t>NIIEPA-</a:t>
            </a:r>
            <a:r>
              <a:rPr kumimoji="1" lang="zh-TW" altLang="en-US" sz="2400"/>
              <a:t>經理 鄭皓仁</a:t>
            </a:r>
            <a:r>
              <a:rPr kumimoji="1" lang="en-US" altLang="zh-TW" sz="2400"/>
              <a:t>(Max Cheng)</a:t>
            </a:r>
          </a:p>
          <a:p>
            <a:pPr eaLnBrk="1" hangingPunct="1"/>
            <a:r>
              <a:rPr kumimoji="1" lang="en-US" altLang="zh-TW" sz="2400"/>
              <a:t>Tel     (02) 2508 2353 Ext. 137</a:t>
            </a:r>
          </a:p>
          <a:p>
            <a:pPr eaLnBrk="1" hangingPunct="1"/>
            <a:r>
              <a:rPr kumimoji="1" lang="en-US" altLang="zh-TW" sz="2400"/>
              <a:t>Mob   0933 533 566</a:t>
            </a:r>
          </a:p>
          <a:p>
            <a:pPr eaLnBrk="1" hangingPunct="1"/>
            <a:r>
              <a:rPr kumimoji="1" lang="en-US" altLang="zh-TW" sz="2400">
                <a:hlinkClick r:id="rId3" tooltip="blocked::mailto:schang@kpmg.com.tw&#10;mailto:schang@kpmg.com.tw"/>
              </a:rPr>
              <a:t>maxcheng@nii.org.tw</a:t>
            </a:r>
            <a:endParaRPr kumimoji="1" lang="en-US" altLang="zh-TW"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6" name="投影片編號版面配置區 5"/>
          <p:cNvSpPr>
            <a:spLocks noGrp="1"/>
          </p:cNvSpPr>
          <p:nvPr>
            <p:ph type="sldNum" sz="quarter" idx="12"/>
          </p:nvPr>
        </p:nvSpPr>
        <p:spPr/>
        <p:txBody>
          <a:bodyPr/>
          <a:lstStyle/>
          <a:p>
            <a:fld id="{96A86AC1-7D19-45F7-AF62-F4ACCD01F5B0}" type="slidenum">
              <a:rPr lang="en-US" altLang="zh-TW"/>
              <a:pPr/>
              <a:t>8</a:t>
            </a:fld>
            <a:endParaRPr lang="en-US" altLang="zh-TW"/>
          </a:p>
        </p:txBody>
      </p:sp>
      <p:sp>
        <p:nvSpPr>
          <p:cNvPr id="1614850" name="Rectangle 2"/>
          <p:cNvSpPr>
            <a:spLocks noGrp="1" noChangeArrowheads="1"/>
          </p:cNvSpPr>
          <p:nvPr>
            <p:ph type="title"/>
          </p:nvPr>
        </p:nvSpPr>
        <p:spPr/>
        <p:txBody>
          <a:bodyPr/>
          <a:lstStyle/>
          <a:p>
            <a:r>
              <a:rPr kumimoji="0" lang="en-US" altLang="zh-TW"/>
              <a:t>911</a:t>
            </a:r>
            <a:r>
              <a:rPr kumimoji="0" lang="zh-TW" altLang="en-US"/>
              <a:t>摩</a:t>
            </a:r>
            <a:r>
              <a:rPr lang="zh-TW" altLang="en-US"/>
              <a:t>根史坦利的危機應變</a:t>
            </a:r>
          </a:p>
        </p:txBody>
      </p:sp>
      <p:sp>
        <p:nvSpPr>
          <p:cNvPr id="1614851" name="Rectangle 3"/>
          <p:cNvSpPr>
            <a:spLocks noGrp="1" noChangeArrowheads="1"/>
          </p:cNvSpPr>
          <p:nvPr>
            <p:ph type="body" idx="1"/>
          </p:nvPr>
        </p:nvSpPr>
        <p:spPr>
          <a:xfrm>
            <a:off x="457200" y="1719263"/>
            <a:ext cx="8435975" cy="4411662"/>
          </a:xfrm>
        </p:spPr>
        <p:txBody>
          <a:bodyPr/>
          <a:lstStyle/>
          <a:p>
            <a:pPr>
              <a:lnSpc>
                <a:spcPct val="80000"/>
              </a:lnSpc>
            </a:pPr>
            <a:r>
              <a:rPr lang="zh-TW" altLang="en-US" sz="1800" dirty="0"/>
              <a:t>當</a:t>
            </a:r>
            <a:r>
              <a:rPr lang="en-US" altLang="zh-TW" sz="1800" dirty="0"/>
              <a:t>8:48</a:t>
            </a:r>
            <a:r>
              <a:rPr lang="zh-TW" altLang="en-US" sz="1800" dirty="0"/>
              <a:t>第一架飛機撞上世貿大樓時，安全主管在一分鐘後緊急廣播，員工立即進行疏散</a:t>
            </a:r>
          </a:p>
          <a:p>
            <a:pPr>
              <a:lnSpc>
                <a:spcPct val="80000"/>
              </a:lnSpc>
            </a:pPr>
            <a:r>
              <a:rPr lang="zh-TW" altLang="en-US" sz="1800" dirty="0" smtClean="0"/>
              <a:t>該公司</a:t>
            </a:r>
            <a:r>
              <a:rPr lang="en-US" altLang="zh-TW" sz="1800" dirty="0" smtClean="0"/>
              <a:t>9:03 </a:t>
            </a:r>
            <a:r>
              <a:rPr lang="zh-TW" altLang="en-US" sz="1800" dirty="0" smtClean="0"/>
              <a:t>即啟動備援計畫疏散</a:t>
            </a:r>
            <a:r>
              <a:rPr lang="en-US" altLang="zh-TW" sz="1800" dirty="0" smtClean="0"/>
              <a:t>3500</a:t>
            </a:r>
            <a:r>
              <a:rPr lang="zh-TW" altLang="en-US" sz="1800" dirty="0" smtClean="0"/>
              <a:t>名員工，</a:t>
            </a:r>
            <a:r>
              <a:rPr lang="en-US" altLang="zh-TW" sz="1800" dirty="0" smtClean="0"/>
              <a:t>9:50</a:t>
            </a:r>
            <a:r>
              <a:rPr lang="zh-TW" altLang="en-US" sz="1800" dirty="0" smtClean="0"/>
              <a:t>全部員工疏散完畢，</a:t>
            </a:r>
            <a:r>
              <a:rPr lang="en-US" altLang="zh-TW" sz="1800" dirty="0" smtClean="0"/>
              <a:t>9</a:t>
            </a:r>
            <a:r>
              <a:rPr lang="zh-TW" altLang="en-US" sz="1800" dirty="0" smtClean="0"/>
              <a:t>分鐘後大樓全部倒塌。</a:t>
            </a:r>
          </a:p>
          <a:p>
            <a:pPr>
              <a:lnSpc>
                <a:spcPct val="80000"/>
              </a:lnSpc>
            </a:pPr>
            <a:r>
              <a:rPr lang="en-US" altLang="zh-TW" sz="1800" dirty="0" smtClean="0"/>
              <a:t>9:15</a:t>
            </a:r>
            <a:r>
              <a:rPr lang="zh-TW" altLang="en-US" sz="1800" dirty="0"/>
              <a:t>在</a:t>
            </a:r>
            <a:r>
              <a:rPr lang="en-US" altLang="zh-TW" sz="1800" dirty="0"/>
              <a:t>Seventh Avenue</a:t>
            </a:r>
            <a:r>
              <a:rPr lang="zh-TW" altLang="en-US" sz="1800" dirty="0"/>
              <a:t>設立應變指揮中心，於</a:t>
            </a:r>
            <a:r>
              <a:rPr lang="en-US" altLang="zh-TW" sz="1800" dirty="0"/>
              <a:t>9:25</a:t>
            </a:r>
            <a:r>
              <a:rPr lang="zh-TW" altLang="en-US" sz="1800" dirty="0"/>
              <a:t>啟動位於</a:t>
            </a:r>
            <a:r>
              <a:rPr lang="en-US" altLang="zh-TW" sz="1800" dirty="0" err="1"/>
              <a:t>Varick</a:t>
            </a:r>
            <a:r>
              <a:rPr lang="zh-TW" altLang="en-US" sz="1800" dirty="0"/>
              <a:t>街的資訊備援中心與建立位於紐澤西州</a:t>
            </a:r>
            <a:r>
              <a:rPr lang="en-US" altLang="zh-TW" sz="1800" dirty="0" err="1"/>
              <a:t>Harberside</a:t>
            </a:r>
            <a:r>
              <a:rPr lang="zh-TW" altLang="en-US" sz="1800" dirty="0"/>
              <a:t>的第二辦公室，恢復各系統運作。</a:t>
            </a:r>
          </a:p>
          <a:p>
            <a:pPr>
              <a:lnSpc>
                <a:spcPct val="80000"/>
              </a:lnSpc>
            </a:pPr>
            <a:r>
              <a:rPr lang="zh-TW" altLang="en-US" sz="1800" dirty="0" smtClean="0"/>
              <a:t>在</a:t>
            </a:r>
            <a:r>
              <a:rPr lang="zh-TW" altLang="en-US" sz="1800" dirty="0"/>
              <a:t>關鍵時刻立即啟動營運持續計畫，成功的保護了公司最重要的資產及員工的生命。</a:t>
            </a:r>
          </a:p>
          <a:p>
            <a:pPr>
              <a:lnSpc>
                <a:spcPct val="80000"/>
              </a:lnSpc>
            </a:pPr>
            <a:r>
              <a:rPr lang="zh-TW" altLang="en-US" sz="1800" dirty="0"/>
              <a:t>由於營運復原迅速，讓客戶的權益完全受到保護，除維持對客戶的承諾，更建立了長遠的信任關係。</a:t>
            </a:r>
          </a:p>
          <a:p>
            <a:pPr>
              <a:lnSpc>
                <a:spcPct val="80000"/>
              </a:lnSpc>
            </a:pPr>
            <a:r>
              <a:rPr lang="zh-TW" altLang="en-US" sz="1800" dirty="0"/>
              <a:t>危機應變成功重要因素：</a:t>
            </a:r>
          </a:p>
          <a:p>
            <a:pPr lvl="1">
              <a:lnSpc>
                <a:spcPct val="80000"/>
              </a:lnSpc>
            </a:pPr>
            <a:r>
              <a:rPr lang="zh-TW" altLang="en-US" sz="1500" dirty="0"/>
              <a:t>危機發生時，</a:t>
            </a:r>
            <a:r>
              <a:rPr lang="zh-TW" altLang="en-US" sz="1500" dirty="0">
                <a:solidFill>
                  <a:srgbClr val="FF0000"/>
                </a:solidFill>
              </a:rPr>
              <a:t>員工被授權作決策，不須請示高層主管</a:t>
            </a:r>
            <a:r>
              <a:rPr lang="zh-TW" altLang="en-US" sz="1500" dirty="0"/>
              <a:t>。使得</a:t>
            </a:r>
            <a:r>
              <a:rPr lang="en-US" altLang="zh-TW" sz="1500" dirty="0"/>
              <a:t>3500</a:t>
            </a:r>
            <a:r>
              <a:rPr lang="zh-TW" altLang="en-US" sz="1500" dirty="0"/>
              <a:t>名員工能在第一時間下樓逃生。</a:t>
            </a:r>
          </a:p>
          <a:p>
            <a:pPr lvl="1">
              <a:lnSpc>
                <a:spcPct val="80000"/>
              </a:lnSpc>
            </a:pPr>
            <a:r>
              <a:rPr lang="zh-TW" altLang="en-US" sz="1500" dirty="0"/>
              <a:t>意外發生時，利用預先規劃的</a:t>
            </a:r>
            <a:r>
              <a:rPr lang="zh-TW" altLang="en-US" sz="1500" dirty="0">
                <a:solidFill>
                  <a:srgbClr val="FF0000"/>
                </a:solidFill>
              </a:rPr>
              <a:t>備援網路及電話線</a:t>
            </a:r>
            <a:r>
              <a:rPr lang="zh-TW" altLang="en-US" sz="1500" dirty="0"/>
              <a:t>，成功的向員工及外界報導現況，維持通訊及指揮系統的暢通。</a:t>
            </a:r>
          </a:p>
          <a:p>
            <a:pPr lvl="1">
              <a:lnSpc>
                <a:spcPct val="80000"/>
              </a:lnSpc>
            </a:pPr>
            <a:r>
              <a:rPr lang="zh-TW" altLang="en-US" sz="1500" dirty="0"/>
              <a:t>事先規劃的相關計畫，讓該公司的</a:t>
            </a:r>
            <a:r>
              <a:rPr lang="zh-TW" altLang="en-US" sz="1500" dirty="0">
                <a:solidFill>
                  <a:srgbClr val="FF0000"/>
                </a:solidFill>
              </a:rPr>
              <a:t>電腦備援</a:t>
            </a:r>
            <a:r>
              <a:rPr lang="zh-TW" altLang="en-US" sz="1500" dirty="0"/>
              <a:t>系統順利的在</a:t>
            </a:r>
            <a:r>
              <a:rPr lang="en-US" altLang="zh-TW" sz="1500" dirty="0"/>
              <a:t>9:25</a:t>
            </a:r>
            <a:r>
              <a:rPr lang="zh-TW" altLang="en-US" sz="1500" dirty="0"/>
              <a:t>分即開始運作，電腦中斷時間不超過</a:t>
            </a:r>
            <a:r>
              <a:rPr lang="en-US" altLang="zh-TW" sz="1500" dirty="0"/>
              <a:t>1</a:t>
            </a:r>
            <a:r>
              <a:rPr lang="zh-TW" altLang="en-US" sz="1500" dirty="0"/>
              <a:t>個小時。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4"/>
          <p:cNvSpPr>
            <a:spLocks noGrp="1"/>
          </p:cNvSpPr>
          <p:nvPr>
            <p:ph type="ftr" sz="quarter" idx="11"/>
          </p:nvPr>
        </p:nvSpPr>
        <p:spPr/>
        <p:txBody>
          <a:bodyPr/>
          <a:lstStyle/>
          <a:p>
            <a:r>
              <a:rPr lang="en-US" altLang="zh-TW"/>
              <a:t>All Rights Reserved by NII</a:t>
            </a:r>
            <a:r>
              <a:rPr lang="zh-TW" altLang="en-US"/>
              <a:t>產業發展協進會</a:t>
            </a:r>
          </a:p>
        </p:txBody>
      </p:sp>
      <p:sp>
        <p:nvSpPr>
          <p:cNvPr id="9" name="投影片編號版面配置區 5"/>
          <p:cNvSpPr>
            <a:spLocks noGrp="1"/>
          </p:cNvSpPr>
          <p:nvPr>
            <p:ph type="sldNum" sz="quarter" idx="12"/>
          </p:nvPr>
        </p:nvSpPr>
        <p:spPr/>
        <p:txBody>
          <a:bodyPr/>
          <a:lstStyle/>
          <a:p>
            <a:fld id="{45015D2D-FB18-49DB-9F88-D81E6D4AD64D}" type="slidenum">
              <a:rPr lang="en-US" altLang="zh-TW"/>
              <a:pPr/>
              <a:t>9</a:t>
            </a:fld>
            <a:endParaRPr lang="en-US" altLang="zh-TW"/>
          </a:p>
        </p:txBody>
      </p:sp>
      <p:sp>
        <p:nvSpPr>
          <p:cNvPr id="1617922" name="Rectangle 2"/>
          <p:cNvSpPr>
            <a:spLocks noGrp="1" noChangeArrowheads="1"/>
          </p:cNvSpPr>
          <p:nvPr>
            <p:ph type="title"/>
          </p:nvPr>
        </p:nvSpPr>
        <p:spPr/>
        <p:txBody>
          <a:bodyPr/>
          <a:lstStyle/>
          <a:p>
            <a:r>
              <a:rPr lang="en-US" altLang="zh-TW"/>
              <a:t>2001</a:t>
            </a:r>
            <a:r>
              <a:rPr lang="zh-TW" altLang="en-US"/>
              <a:t>年納莉風災</a:t>
            </a:r>
          </a:p>
        </p:txBody>
      </p:sp>
      <p:sp>
        <p:nvSpPr>
          <p:cNvPr id="1617923" name="Rectangle 3"/>
          <p:cNvSpPr>
            <a:spLocks noGrp="1" noChangeArrowheads="1"/>
          </p:cNvSpPr>
          <p:nvPr>
            <p:ph type="body" idx="1"/>
          </p:nvPr>
        </p:nvSpPr>
        <p:spPr>
          <a:xfrm>
            <a:off x="755650" y="1612900"/>
            <a:ext cx="7364413" cy="3111500"/>
          </a:xfrm>
          <a:noFill/>
          <a:ln/>
        </p:spPr>
        <p:txBody>
          <a:bodyPr/>
          <a:lstStyle/>
          <a:p>
            <a:pPr>
              <a:buClr>
                <a:srgbClr val="0000CC"/>
              </a:buClr>
              <a:buSzPct val="75000"/>
              <a:buFont typeface="Wingdings" pitchFamily="2" charset="2"/>
              <a:buChar char="n"/>
            </a:pPr>
            <a:r>
              <a:rPr lang="zh-TW" altLang="en-US" sz="2400"/>
              <a:t>台北捷運停駛三個月，交通黑暗期半年之久，北市政府共損失</a:t>
            </a:r>
            <a:r>
              <a:rPr lang="en-US" altLang="zh-TW" sz="2400"/>
              <a:t>22</a:t>
            </a:r>
            <a:r>
              <a:rPr lang="zh-TW" altLang="en-US" sz="2400"/>
              <a:t>億元 </a:t>
            </a:r>
          </a:p>
          <a:p>
            <a:pPr>
              <a:buClr>
                <a:srgbClr val="0000CC"/>
              </a:buClr>
              <a:buSzPct val="75000"/>
              <a:buFont typeface="Wingdings" pitchFamily="2" charset="2"/>
              <a:buChar char="n"/>
            </a:pPr>
            <a:r>
              <a:rPr lang="zh-TW" altLang="en-US" sz="2400"/>
              <a:t>南港軟體園區停擺一個半月</a:t>
            </a:r>
          </a:p>
          <a:p>
            <a:pPr>
              <a:buClr>
                <a:srgbClr val="0000CC"/>
              </a:buClr>
              <a:buSzPct val="75000"/>
              <a:buFont typeface="Wingdings" pitchFamily="2" charset="2"/>
              <a:buChar char="n"/>
            </a:pPr>
            <a:r>
              <a:rPr lang="zh-TW" altLang="en-US" sz="2400"/>
              <a:t>四家固網業者及六家行動電話業者均無一倖免，電信機房與網路設備紛紛傳出災情</a:t>
            </a:r>
          </a:p>
        </p:txBody>
      </p:sp>
      <p:pic>
        <p:nvPicPr>
          <p:cNvPr id="1617924" name="Picture 4" descr="Na-Li-5">
            <a:hlinkClick r:id="rId3"/>
          </p:cNvPr>
          <p:cNvPicPr>
            <a:picLocks noChangeAspect="1" noChangeArrowheads="1"/>
          </p:cNvPicPr>
          <p:nvPr/>
        </p:nvPicPr>
        <p:blipFill>
          <a:blip r:embed="rId4" cstate="print"/>
          <a:srcRect/>
          <a:stretch>
            <a:fillRect/>
          </a:stretch>
        </p:blipFill>
        <p:spPr bwMode="auto">
          <a:xfrm>
            <a:off x="5465763" y="4043363"/>
            <a:ext cx="2909887" cy="2025650"/>
          </a:xfrm>
          <a:prstGeom prst="rect">
            <a:avLst/>
          </a:prstGeom>
          <a:noFill/>
        </p:spPr>
      </p:pic>
      <p:pic>
        <p:nvPicPr>
          <p:cNvPr id="1617925" name="Picture 5" descr="Na-Li-4">
            <a:hlinkClick r:id="rId5"/>
          </p:cNvPr>
          <p:cNvPicPr>
            <a:picLocks noChangeAspect="1" noChangeArrowheads="1"/>
          </p:cNvPicPr>
          <p:nvPr/>
        </p:nvPicPr>
        <p:blipFill>
          <a:blip r:embed="rId6" cstate="print"/>
          <a:srcRect/>
          <a:stretch>
            <a:fillRect/>
          </a:stretch>
        </p:blipFill>
        <p:spPr bwMode="auto">
          <a:xfrm>
            <a:off x="1116013" y="4105275"/>
            <a:ext cx="2578100" cy="1795463"/>
          </a:xfrm>
          <a:prstGeom prst="rect">
            <a:avLst/>
          </a:prstGeom>
          <a:noFill/>
        </p:spPr>
      </p:pic>
      <p:pic>
        <p:nvPicPr>
          <p:cNvPr id="1617926" name="Picture 6" descr="責任檢討">
            <a:hlinkClick r:id="rId7"/>
          </p:cNvPr>
          <p:cNvPicPr>
            <a:picLocks noChangeAspect="1" noChangeArrowheads="1"/>
          </p:cNvPicPr>
          <p:nvPr/>
        </p:nvPicPr>
        <p:blipFill>
          <a:blip r:embed="rId8" cstate="print"/>
          <a:srcRect/>
          <a:stretch>
            <a:fillRect/>
          </a:stretch>
        </p:blipFill>
        <p:spPr bwMode="auto">
          <a:xfrm>
            <a:off x="3852863" y="4062413"/>
            <a:ext cx="1365250" cy="18288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TW" altLang="en-US" sz="18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11385</TotalTime>
  <Words>5298</Words>
  <Application>Microsoft Office PowerPoint</Application>
  <PresentationFormat>如螢幕大小 (4:3)</PresentationFormat>
  <Paragraphs>837</Paragraphs>
  <Slides>74</Slides>
  <Notes>72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74</vt:i4>
      </vt:variant>
    </vt:vector>
  </HeadingPairs>
  <TitlesOfParts>
    <vt:vector size="76" baseType="lpstr">
      <vt:lpstr>Network</vt:lpstr>
      <vt:lpstr>Visio</vt:lpstr>
      <vt:lpstr>中央大學</vt:lpstr>
      <vt:lpstr>課程大綱</vt:lpstr>
      <vt:lpstr>投影片 3</vt:lpstr>
      <vt:lpstr>1993年世貿大樓炸彈攻擊事件</vt:lpstr>
      <vt:lpstr>1993 年日本知名半導體原料供應商-住友化工工廠發生爆炸 </vt:lpstr>
      <vt:lpstr>1999年921大地震中的台積電</vt:lpstr>
      <vt:lpstr>2001年美國911攻擊事件</vt:lpstr>
      <vt:lpstr>911摩根史坦利的危機應變</vt:lpstr>
      <vt:lpstr>2001年納莉風災</vt:lpstr>
      <vt:lpstr>2003年SARS</vt:lpstr>
      <vt:lpstr>2005年美國卡崔娜( Katrina)颶風</vt:lpstr>
      <vt:lpstr>營運要如何持續</vt:lpstr>
      <vt:lpstr>投影片 13</vt:lpstr>
      <vt:lpstr>BCM簡介</vt:lpstr>
      <vt:lpstr>BCM原由</vt:lpstr>
      <vt:lpstr>災害演變為危機的特徵</vt:lpstr>
      <vt:lpstr>處理考慮的因素</vt:lpstr>
      <vt:lpstr>處理方式</vt:lpstr>
      <vt:lpstr>危機管理</vt:lpstr>
      <vt:lpstr>BCM 的定義與方向</vt:lpstr>
      <vt:lpstr>BCP的形成</vt:lpstr>
      <vt:lpstr>BCP之目的</vt:lpstr>
      <vt:lpstr>BCP需考慮的元素</vt:lpstr>
      <vt:lpstr>投影片 24</vt:lpstr>
      <vt:lpstr>BCM生命週期</vt:lpstr>
      <vt:lpstr>BCM生命週期（續）</vt:lpstr>
      <vt:lpstr>了解組織營運</vt:lpstr>
      <vt:lpstr>投影片 28</vt:lpstr>
      <vt:lpstr>風險判斷與控制</vt:lpstr>
      <vt:lpstr>決定 BCM 策略</vt:lpstr>
      <vt:lpstr>決定 BCM 策略(續)</vt:lpstr>
      <vt:lpstr>發展與實施 BCM</vt:lpstr>
      <vt:lpstr>演練、維護和審查</vt:lpstr>
      <vt:lpstr>演練類型與方法</vt:lpstr>
      <vt:lpstr>演練、維護和審查</vt:lpstr>
      <vt:lpstr>投影片 36</vt:lpstr>
      <vt:lpstr>風險評估</vt:lpstr>
      <vt:lpstr>風險評估（續）</vt:lpstr>
      <vt:lpstr>控制風險策略</vt:lpstr>
      <vt:lpstr>風險控制模式</vt:lpstr>
      <vt:lpstr>營運衝擊分析</vt:lpstr>
      <vt:lpstr>營運衝擊分析(續)</vt:lpstr>
      <vt:lpstr>營運衝擊分析(續)</vt:lpstr>
      <vt:lpstr>目標回復時間 (RTO) 與目標回復時點 (RPO)</vt:lpstr>
      <vt:lpstr>事件發生與營運中斷時間</vt:lpstr>
      <vt:lpstr>目標回復時間、目標回復時點、最低營運水準 </vt:lpstr>
      <vt:lpstr>營運持續策略</vt:lpstr>
      <vt:lpstr>選擇策略時應考量的因素</vt:lpstr>
      <vt:lpstr>一般常見之策略 </vt:lpstr>
      <vt:lpstr>替換性場所 (Alternate Site) </vt:lpstr>
      <vt:lpstr>冷備援與熱備援場所的差異</vt:lpstr>
      <vt:lpstr>備份方法</vt:lpstr>
      <vt:lpstr>異地備份考量</vt:lpstr>
      <vt:lpstr>發展與實施BCM</vt:lpstr>
      <vt:lpstr>危機管理計畫的定義與理論</vt:lpstr>
      <vt:lpstr>公共關係和危機溝通</vt:lpstr>
      <vt:lpstr>公共關係和危機溝通(續)</vt:lpstr>
      <vt:lpstr>公共關係和危機溝通(續)</vt:lpstr>
      <vt:lpstr>與政府機構的溝通</vt:lpstr>
      <vt:lpstr>對外說明原則</vt:lpstr>
      <vt:lpstr>說明方式</vt:lpstr>
      <vt:lpstr>營運持續計畫的定義與理論</vt:lpstr>
      <vt:lpstr>BCM 深植於組織文化</vt:lpstr>
      <vt:lpstr>BCM 深植於組織文化(續)</vt:lpstr>
      <vt:lpstr>演練、維護和審核</vt:lpstr>
      <vt:lpstr>演練BCP</vt:lpstr>
      <vt:lpstr>BCP演練模式</vt:lpstr>
      <vt:lpstr>維護BCP</vt:lpstr>
      <vt:lpstr>投影片 69</vt:lpstr>
      <vt:lpstr>常見營運持續管理的問題</vt:lpstr>
      <vt:lpstr>投影片 71</vt:lpstr>
      <vt:lpstr>營運衝擊分析(BIA)</vt:lpstr>
      <vt:lpstr>投影片 73</vt:lpstr>
      <vt:lpstr>簡報完畢，敬請指教</vt:lpstr>
    </vt:vector>
  </TitlesOfParts>
  <Company>NII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BCM</dc:title>
  <dc:creator>鄭皓仁</dc:creator>
  <cp:lastModifiedBy>maxcheng</cp:lastModifiedBy>
  <cp:revision>1596</cp:revision>
  <dcterms:created xsi:type="dcterms:W3CDTF">2005-11-15T01:32:54Z</dcterms:created>
  <dcterms:modified xsi:type="dcterms:W3CDTF">2010-12-23T01:06:27Z</dcterms:modified>
</cp:coreProperties>
</file>